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 id="2147483716" r:id="rId5"/>
  </p:sldMasterIdLst>
  <p:notesMasterIdLst>
    <p:notesMasterId r:id="rId46"/>
  </p:notesMasterIdLst>
  <p:handoutMasterIdLst>
    <p:handoutMasterId r:id="rId47"/>
  </p:handoutMasterIdLst>
  <p:sldIdLst>
    <p:sldId id="323" r:id="rId6"/>
    <p:sldId id="256" r:id="rId7"/>
    <p:sldId id="758" r:id="rId8"/>
    <p:sldId id="759" r:id="rId9"/>
    <p:sldId id="760" r:id="rId10"/>
    <p:sldId id="761" r:id="rId11"/>
    <p:sldId id="762" r:id="rId12"/>
    <p:sldId id="763" r:id="rId13"/>
    <p:sldId id="334" r:id="rId14"/>
    <p:sldId id="368" r:id="rId15"/>
    <p:sldId id="367" r:id="rId16"/>
    <p:sldId id="631" r:id="rId17"/>
    <p:sldId id="335" r:id="rId18"/>
    <p:sldId id="632" r:id="rId19"/>
    <p:sldId id="633" r:id="rId20"/>
    <p:sldId id="371" r:id="rId21"/>
    <p:sldId id="644" r:id="rId22"/>
    <p:sldId id="336" r:id="rId23"/>
    <p:sldId id="634" r:id="rId24"/>
    <p:sldId id="635" r:id="rId25"/>
    <p:sldId id="356" r:id="rId26"/>
    <p:sldId id="357" r:id="rId27"/>
    <p:sldId id="360" r:id="rId28"/>
    <p:sldId id="361" r:id="rId29"/>
    <p:sldId id="362" r:id="rId30"/>
    <p:sldId id="369" r:id="rId31"/>
    <p:sldId id="363" r:id="rId32"/>
    <p:sldId id="366" r:id="rId33"/>
    <p:sldId id="365" r:id="rId34"/>
    <p:sldId id="364" r:id="rId35"/>
    <p:sldId id="764" r:id="rId36"/>
    <p:sldId id="373" r:id="rId37"/>
    <p:sldId id="643" r:id="rId38"/>
    <p:sldId id="765" r:id="rId39"/>
    <p:sldId id="350" r:id="rId40"/>
    <p:sldId id="636" r:id="rId41"/>
    <p:sldId id="623" r:id="rId42"/>
    <p:sldId id="625" r:id="rId43"/>
    <p:sldId id="280" r:id="rId44"/>
    <p:sldId id="291" r:id="rId45"/>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raden Ford" initials="BF" lastIdx="7" clrIdx="0"/>
  <p:cmAuthor id="2" name="Jessica Lodien" initials="JL" lastIdx="16" clrIdx="1">
    <p:extLst>
      <p:ext uri="{19B8F6BF-5375-455C-9EA6-DF929625EA0E}">
        <p15:presenceInfo xmlns:p15="http://schemas.microsoft.com/office/powerpoint/2012/main" userId="S::jessica@queldesign.com::455b67a3-ee6b-4a1d-81db-5983c896bc84" providerId="AD"/>
      </p:ext>
    </p:extLst>
  </p:cmAuthor>
  <p:cmAuthor id="3" name="Sonya Waitman" initials="SW" lastIdx="3" clrIdx="2">
    <p:extLst>
      <p:ext uri="{19B8F6BF-5375-455C-9EA6-DF929625EA0E}">
        <p15:presenceInfo xmlns:p15="http://schemas.microsoft.com/office/powerpoint/2012/main" userId="S::sonya.waitman@pass.org::dc5eebf3-e87c-4e26-a6f6-b6a5d9b2654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233C"/>
    <a:srgbClr val="C33942"/>
    <a:srgbClr val="011A2C"/>
    <a:srgbClr val="9D243F"/>
    <a:srgbClr val="777777"/>
    <a:srgbClr val="5D6568"/>
    <a:srgbClr val="289E52"/>
    <a:srgbClr val="8BD9DD"/>
    <a:srgbClr val="54C6CC"/>
    <a:srgbClr val="08707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8AACB71-1E11-47E7-932D-A34C3E25EAF6}" v="19" dt="2020-08-07T16:25:11.46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986" autoAdjust="0"/>
    <p:restoredTop sz="97586" autoAdjust="0"/>
  </p:normalViewPr>
  <p:slideViewPr>
    <p:cSldViewPr snapToGrid="0">
      <p:cViewPr varScale="1">
        <p:scale>
          <a:sx n="140" d="100"/>
          <a:sy n="140" d="100"/>
        </p:scale>
        <p:origin x="456" y="126"/>
      </p:cViewPr>
      <p:guideLst>
        <p:guide orient="horz" pos="1620"/>
        <p:guide pos="2880"/>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00" d="100"/>
        <a:sy n="100" d="100"/>
      </p:scale>
      <p:origin x="0" y="0"/>
    </p:cViewPr>
  </p:sorterViewPr>
  <p:notesViewPr>
    <p:cSldViewPr snapToGrid="0">
      <p:cViewPr varScale="1">
        <p:scale>
          <a:sx n="138" d="100"/>
          <a:sy n="138" d="100"/>
        </p:scale>
        <p:origin x="6680" y="17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handoutMaster" Target="handoutMasters/handoutMaster1.xml"/><Relationship Id="rId50" Type="http://schemas.openxmlformats.org/officeDocument/2006/relationships/viewProps" Target="viewProp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microsoft.com/office/2016/11/relationships/changesInfo" Target="changesInfos/changesInfo1.xml"/><Relationship Id="rId5" Type="http://schemas.openxmlformats.org/officeDocument/2006/relationships/slideMaster" Target="slideMasters/slideMaster2.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commentAuthors" Target="commentAuthors.xml"/><Relationship Id="rId8" Type="http://schemas.openxmlformats.org/officeDocument/2006/relationships/slide" Target="slides/slide3.xml"/><Relationship Id="rId51"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notesMaster" Target="notesMasters/notesMaster1.xml"/><Relationship Id="rId20" Type="http://schemas.openxmlformats.org/officeDocument/2006/relationships/slide" Target="slides/slide15.xml"/><Relationship Id="rId41" Type="http://schemas.openxmlformats.org/officeDocument/2006/relationships/slide" Target="slides/slide36.xml"/><Relationship Id="rId54"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ob Sewell" userId="c802df42025d5e1f" providerId="LiveId" clId="{38AACB71-1E11-47E7-932D-A34C3E25EAF6}"/>
    <pc:docChg chg="undo custSel addSld delSld modSld sldOrd">
      <pc:chgData name="Rob Sewell" userId="c802df42025d5e1f" providerId="LiveId" clId="{38AACB71-1E11-47E7-932D-A34C3E25EAF6}" dt="2020-08-07T16:25:14.880" v="243" actId="47"/>
      <pc:docMkLst>
        <pc:docMk/>
      </pc:docMkLst>
      <pc:sldChg chg="ord">
        <pc:chgData name="Rob Sewell" userId="c802df42025d5e1f" providerId="LiveId" clId="{38AACB71-1E11-47E7-932D-A34C3E25EAF6}" dt="2020-08-07T16:11:39.755" v="213"/>
        <pc:sldMkLst>
          <pc:docMk/>
          <pc:sldMk cId="1128700470" sldId="256"/>
        </pc:sldMkLst>
      </pc:sldChg>
      <pc:sldChg chg="del">
        <pc:chgData name="Rob Sewell" userId="c802df42025d5e1f" providerId="LiveId" clId="{38AACB71-1E11-47E7-932D-A34C3E25EAF6}" dt="2020-08-07T16:14:11.031" v="231" actId="47"/>
        <pc:sldMkLst>
          <pc:docMk/>
          <pc:sldMk cId="2777503683" sldId="278"/>
        </pc:sldMkLst>
      </pc:sldChg>
      <pc:sldChg chg="add">
        <pc:chgData name="Rob Sewell" userId="c802df42025d5e1f" providerId="LiveId" clId="{38AACB71-1E11-47E7-932D-A34C3E25EAF6}" dt="2020-08-07T16:15:53.366" v="240"/>
        <pc:sldMkLst>
          <pc:docMk/>
          <pc:sldMk cId="3450897045" sldId="280"/>
        </pc:sldMkLst>
      </pc:sldChg>
      <pc:sldChg chg="del">
        <pc:chgData name="Rob Sewell" userId="c802df42025d5e1f" providerId="LiveId" clId="{38AACB71-1E11-47E7-932D-A34C3E25EAF6}" dt="2020-08-07T16:14:23.150" v="232" actId="47"/>
        <pc:sldMkLst>
          <pc:docMk/>
          <pc:sldMk cId="415061645" sldId="282"/>
        </pc:sldMkLst>
      </pc:sldChg>
      <pc:sldChg chg="del">
        <pc:chgData name="Rob Sewell" userId="c802df42025d5e1f" providerId="LiveId" clId="{38AACB71-1E11-47E7-932D-A34C3E25EAF6}" dt="2020-08-07T16:14:23.150" v="232" actId="47"/>
        <pc:sldMkLst>
          <pc:docMk/>
          <pc:sldMk cId="1602597589" sldId="285"/>
        </pc:sldMkLst>
      </pc:sldChg>
      <pc:sldChg chg="del">
        <pc:chgData name="Rob Sewell" userId="c802df42025d5e1f" providerId="LiveId" clId="{38AACB71-1E11-47E7-932D-A34C3E25EAF6}" dt="2020-08-07T16:14:23.150" v="232" actId="47"/>
        <pc:sldMkLst>
          <pc:docMk/>
          <pc:sldMk cId="3515197123" sldId="287"/>
        </pc:sldMkLst>
      </pc:sldChg>
      <pc:sldChg chg="del">
        <pc:chgData name="Rob Sewell" userId="c802df42025d5e1f" providerId="LiveId" clId="{38AACB71-1E11-47E7-932D-A34C3E25EAF6}" dt="2020-08-07T16:14:23.150" v="232" actId="47"/>
        <pc:sldMkLst>
          <pc:docMk/>
          <pc:sldMk cId="2317212626" sldId="288"/>
        </pc:sldMkLst>
      </pc:sldChg>
      <pc:sldChg chg="del">
        <pc:chgData name="Rob Sewell" userId="c802df42025d5e1f" providerId="LiveId" clId="{38AACB71-1E11-47E7-932D-A34C3E25EAF6}" dt="2020-08-07T16:14:23.150" v="232" actId="47"/>
        <pc:sldMkLst>
          <pc:docMk/>
          <pc:sldMk cId="1882996377" sldId="289"/>
        </pc:sldMkLst>
      </pc:sldChg>
      <pc:sldChg chg="del">
        <pc:chgData name="Rob Sewell" userId="c802df42025d5e1f" providerId="LiveId" clId="{38AACB71-1E11-47E7-932D-A34C3E25EAF6}" dt="2020-08-07T16:14:23.150" v="232" actId="47"/>
        <pc:sldMkLst>
          <pc:docMk/>
          <pc:sldMk cId="2720696373" sldId="293"/>
        </pc:sldMkLst>
      </pc:sldChg>
      <pc:sldChg chg="del">
        <pc:chgData name="Rob Sewell" userId="c802df42025d5e1f" providerId="LiveId" clId="{38AACB71-1E11-47E7-932D-A34C3E25EAF6}" dt="2020-08-07T16:14:23.150" v="232" actId="47"/>
        <pc:sldMkLst>
          <pc:docMk/>
          <pc:sldMk cId="1344552318" sldId="294"/>
        </pc:sldMkLst>
      </pc:sldChg>
      <pc:sldChg chg="del">
        <pc:chgData name="Rob Sewell" userId="c802df42025d5e1f" providerId="LiveId" clId="{38AACB71-1E11-47E7-932D-A34C3E25EAF6}" dt="2020-08-07T16:14:23.150" v="232" actId="47"/>
        <pc:sldMkLst>
          <pc:docMk/>
          <pc:sldMk cId="185467276" sldId="296"/>
        </pc:sldMkLst>
      </pc:sldChg>
      <pc:sldChg chg="del">
        <pc:chgData name="Rob Sewell" userId="c802df42025d5e1f" providerId="LiveId" clId="{38AACB71-1E11-47E7-932D-A34C3E25EAF6}" dt="2020-08-07T16:14:11.031" v="231" actId="47"/>
        <pc:sldMkLst>
          <pc:docMk/>
          <pc:sldMk cId="4224947646" sldId="297"/>
        </pc:sldMkLst>
      </pc:sldChg>
      <pc:sldChg chg="del">
        <pc:chgData name="Rob Sewell" userId="c802df42025d5e1f" providerId="LiveId" clId="{38AACB71-1E11-47E7-932D-A34C3E25EAF6}" dt="2020-08-07T16:14:11.031" v="231" actId="47"/>
        <pc:sldMkLst>
          <pc:docMk/>
          <pc:sldMk cId="946724921" sldId="299"/>
        </pc:sldMkLst>
      </pc:sldChg>
      <pc:sldChg chg="del">
        <pc:chgData name="Rob Sewell" userId="c802df42025d5e1f" providerId="LiveId" clId="{38AACB71-1E11-47E7-932D-A34C3E25EAF6}" dt="2020-08-07T16:14:23.150" v="232" actId="47"/>
        <pc:sldMkLst>
          <pc:docMk/>
          <pc:sldMk cId="2892180352" sldId="305"/>
        </pc:sldMkLst>
      </pc:sldChg>
      <pc:sldChg chg="del">
        <pc:chgData name="Rob Sewell" userId="c802df42025d5e1f" providerId="LiveId" clId="{38AACB71-1E11-47E7-932D-A34C3E25EAF6}" dt="2020-08-07T16:14:23.150" v="232" actId="47"/>
        <pc:sldMkLst>
          <pc:docMk/>
          <pc:sldMk cId="1471297165" sldId="306"/>
        </pc:sldMkLst>
      </pc:sldChg>
      <pc:sldChg chg="del">
        <pc:chgData name="Rob Sewell" userId="c802df42025d5e1f" providerId="LiveId" clId="{38AACB71-1E11-47E7-932D-A34C3E25EAF6}" dt="2020-08-07T16:14:23.150" v="232" actId="47"/>
        <pc:sldMkLst>
          <pc:docMk/>
          <pc:sldMk cId="1568442578" sldId="307"/>
        </pc:sldMkLst>
      </pc:sldChg>
      <pc:sldChg chg="del">
        <pc:chgData name="Rob Sewell" userId="c802df42025d5e1f" providerId="LiveId" clId="{38AACB71-1E11-47E7-932D-A34C3E25EAF6}" dt="2020-08-07T16:14:23.150" v="232" actId="47"/>
        <pc:sldMkLst>
          <pc:docMk/>
          <pc:sldMk cId="3780359693" sldId="308"/>
        </pc:sldMkLst>
      </pc:sldChg>
      <pc:sldChg chg="del">
        <pc:chgData name="Rob Sewell" userId="c802df42025d5e1f" providerId="LiveId" clId="{38AACB71-1E11-47E7-932D-A34C3E25EAF6}" dt="2020-08-07T16:14:23.150" v="232" actId="47"/>
        <pc:sldMkLst>
          <pc:docMk/>
          <pc:sldMk cId="1810052389" sldId="309"/>
        </pc:sldMkLst>
      </pc:sldChg>
      <pc:sldChg chg="del">
        <pc:chgData name="Rob Sewell" userId="c802df42025d5e1f" providerId="LiveId" clId="{38AACB71-1E11-47E7-932D-A34C3E25EAF6}" dt="2020-08-07T16:14:23.150" v="232" actId="47"/>
        <pc:sldMkLst>
          <pc:docMk/>
          <pc:sldMk cId="517137749" sldId="310"/>
        </pc:sldMkLst>
      </pc:sldChg>
      <pc:sldChg chg="del">
        <pc:chgData name="Rob Sewell" userId="c802df42025d5e1f" providerId="LiveId" clId="{38AACB71-1E11-47E7-932D-A34C3E25EAF6}" dt="2020-08-07T16:14:23.150" v="232" actId="47"/>
        <pc:sldMkLst>
          <pc:docMk/>
          <pc:sldMk cId="2748881001" sldId="313"/>
        </pc:sldMkLst>
      </pc:sldChg>
      <pc:sldChg chg="del">
        <pc:chgData name="Rob Sewell" userId="c802df42025d5e1f" providerId="LiveId" clId="{38AACB71-1E11-47E7-932D-A34C3E25EAF6}" dt="2020-08-07T16:14:23.150" v="232" actId="47"/>
        <pc:sldMkLst>
          <pc:docMk/>
          <pc:sldMk cId="3642765469" sldId="317"/>
        </pc:sldMkLst>
      </pc:sldChg>
      <pc:sldChg chg="del">
        <pc:chgData name="Rob Sewell" userId="c802df42025d5e1f" providerId="LiveId" clId="{38AACB71-1E11-47E7-932D-A34C3E25EAF6}" dt="2020-08-07T16:14:23.150" v="232" actId="47"/>
        <pc:sldMkLst>
          <pc:docMk/>
          <pc:sldMk cId="243144726" sldId="318"/>
        </pc:sldMkLst>
      </pc:sldChg>
      <pc:sldChg chg="del">
        <pc:chgData name="Rob Sewell" userId="c802df42025d5e1f" providerId="LiveId" clId="{38AACB71-1E11-47E7-932D-A34C3E25EAF6}" dt="2020-08-07T16:14:23.150" v="232" actId="47"/>
        <pc:sldMkLst>
          <pc:docMk/>
          <pc:sldMk cId="1117951566" sldId="319"/>
        </pc:sldMkLst>
      </pc:sldChg>
      <pc:sldChg chg="del">
        <pc:chgData name="Rob Sewell" userId="c802df42025d5e1f" providerId="LiveId" clId="{38AACB71-1E11-47E7-932D-A34C3E25EAF6}" dt="2020-08-07T16:14:23.150" v="232" actId="47"/>
        <pc:sldMkLst>
          <pc:docMk/>
          <pc:sldMk cId="2110622855" sldId="320"/>
        </pc:sldMkLst>
      </pc:sldChg>
      <pc:sldChg chg="del">
        <pc:chgData name="Rob Sewell" userId="c802df42025d5e1f" providerId="LiveId" clId="{38AACB71-1E11-47E7-932D-A34C3E25EAF6}" dt="2020-08-07T16:14:23.150" v="232" actId="47"/>
        <pc:sldMkLst>
          <pc:docMk/>
          <pc:sldMk cId="1331589811" sldId="321"/>
        </pc:sldMkLst>
      </pc:sldChg>
      <pc:sldChg chg="del">
        <pc:chgData name="Rob Sewell" userId="c802df42025d5e1f" providerId="LiveId" clId="{38AACB71-1E11-47E7-932D-A34C3E25EAF6}" dt="2020-08-07T16:14:23.150" v="232" actId="47"/>
        <pc:sldMkLst>
          <pc:docMk/>
          <pc:sldMk cId="627678956" sldId="322"/>
        </pc:sldMkLst>
      </pc:sldChg>
      <pc:sldChg chg="modSp mod">
        <pc:chgData name="Rob Sewell" userId="c802df42025d5e1f" providerId="LiveId" clId="{38AACB71-1E11-47E7-932D-A34C3E25EAF6}" dt="2020-08-07T16:01:15.194" v="51" actId="20577"/>
        <pc:sldMkLst>
          <pc:docMk/>
          <pc:sldMk cId="1060723258" sldId="323"/>
        </pc:sldMkLst>
        <pc:spChg chg="mod">
          <ac:chgData name="Rob Sewell" userId="c802df42025d5e1f" providerId="LiveId" clId="{38AACB71-1E11-47E7-932D-A34C3E25EAF6}" dt="2020-08-07T16:01:04.611" v="35"/>
          <ac:spMkLst>
            <pc:docMk/>
            <pc:sldMk cId="1060723258" sldId="323"/>
            <ac:spMk id="2" creationId="{30B770CE-3AD2-2D48-8C7B-F26D812EFEF9}"/>
          </ac:spMkLst>
        </pc:spChg>
        <pc:spChg chg="mod">
          <ac:chgData name="Rob Sewell" userId="c802df42025d5e1f" providerId="LiveId" clId="{38AACB71-1E11-47E7-932D-A34C3E25EAF6}" dt="2020-08-07T16:01:15.194" v="51" actId="20577"/>
          <ac:spMkLst>
            <pc:docMk/>
            <pc:sldMk cId="1060723258" sldId="323"/>
            <ac:spMk id="3" creationId="{5A7296E9-8CA3-934E-A079-3869DD5ADBBD}"/>
          </ac:spMkLst>
        </pc:spChg>
        <pc:spChg chg="mod">
          <ac:chgData name="Rob Sewell" userId="c802df42025d5e1f" providerId="LiveId" clId="{38AACB71-1E11-47E7-932D-A34C3E25EAF6}" dt="2020-08-07T16:01:01.951" v="34" actId="21"/>
          <ac:spMkLst>
            <pc:docMk/>
            <pc:sldMk cId="1060723258" sldId="323"/>
            <ac:spMk id="4" creationId="{AEAFC22A-6496-E745-A231-543E4C153F7C}"/>
          </ac:spMkLst>
        </pc:spChg>
      </pc:sldChg>
      <pc:sldChg chg="del ord">
        <pc:chgData name="Rob Sewell" userId="c802df42025d5e1f" providerId="LiveId" clId="{38AACB71-1E11-47E7-932D-A34C3E25EAF6}" dt="2020-08-07T16:14:23.150" v="232" actId="47"/>
        <pc:sldMkLst>
          <pc:docMk/>
          <pc:sldMk cId="2621000506" sldId="326"/>
        </pc:sldMkLst>
      </pc:sldChg>
      <pc:sldChg chg="del">
        <pc:chgData name="Rob Sewell" userId="c802df42025d5e1f" providerId="LiveId" clId="{38AACB71-1E11-47E7-932D-A34C3E25EAF6}" dt="2020-08-07T16:14:11.031" v="231" actId="47"/>
        <pc:sldMkLst>
          <pc:docMk/>
          <pc:sldMk cId="2097093970" sldId="327"/>
        </pc:sldMkLst>
      </pc:sldChg>
      <pc:sldChg chg="del">
        <pc:chgData name="Rob Sewell" userId="c802df42025d5e1f" providerId="LiveId" clId="{38AACB71-1E11-47E7-932D-A34C3E25EAF6}" dt="2020-08-07T16:14:11.031" v="231" actId="47"/>
        <pc:sldMkLst>
          <pc:docMk/>
          <pc:sldMk cId="566991391" sldId="329"/>
        </pc:sldMkLst>
      </pc:sldChg>
      <pc:sldChg chg="del">
        <pc:chgData name="Rob Sewell" userId="c802df42025d5e1f" providerId="LiveId" clId="{38AACB71-1E11-47E7-932D-A34C3E25EAF6}" dt="2020-08-07T16:14:11.031" v="231" actId="47"/>
        <pc:sldMkLst>
          <pc:docMk/>
          <pc:sldMk cId="888342198" sldId="331"/>
        </pc:sldMkLst>
      </pc:sldChg>
      <pc:sldChg chg="ord">
        <pc:chgData name="Rob Sewell" userId="c802df42025d5e1f" providerId="LiveId" clId="{38AACB71-1E11-47E7-932D-A34C3E25EAF6}" dt="2020-08-07T16:11:53.553" v="217"/>
        <pc:sldMkLst>
          <pc:docMk/>
          <pc:sldMk cId="3616875156" sldId="334"/>
        </pc:sldMkLst>
      </pc:sldChg>
      <pc:sldChg chg="ord">
        <pc:chgData name="Rob Sewell" userId="c802df42025d5e1f" providerId="LiveId" clId="{38AACB71-1E11-47E7-932D-A34C3E25EAF6}" dt="2020-08-07T16:13:15.813" v="229"/>
        <pc:sldMkLst>
          <pc:docMk/>
          <pc:sldMk cId="2922796517" sldId="335"/>
        </pc:sldMkLst>
      </pc:sldChg>
      <pc:sldChg chg="ord">
        <pc:chgData name="Rob Sewell" userId="c802df42025d5e1f" providerId="LiveId" clId="{38AACB71-1E11-47E7-932D-A34C3E25EAF6}" dt="2020-08-07T16:13:06.379" v="225"/>
        <pc:sldMkLst>
          <pc:docMk/>
          <pc:sldMk cId="388935980" sldId="336"/>
        </pc:sldMkLst>
      </pc:sldChg>
      <pc:sldChg chg="del setBg">
        <pc:chgData name="Rob Sewell" userId="c802df42025d5e1f" providerId="LiveId" clId="{38AACB71-1E11-47E7-932D-A34C3E25EAF6}" dt="2020-08-07T16:15:31.048" v="236" actId="2696"/>
        <pc:sldMkLst>
          <pc:docMk/>
          <pc:sldMk cId="2543525143" sldId="350"/>
        </pc:sldMkLst>
      </pc:sldChg>
      <pc:sldChg chg="add setBg">
        <pc:chgData name="Rob Sewell" userId="c802df42025d5e1f" providerId="LiveId" clId="{38AACB71-1E11-47E7-932D-A34C3E25EAF6}" dt="2020-08-07T16:19:34.608" v="241"/>
        <pc:sldMkLst>
          <pc:docMk/>
          <pc:sldMk cId="4028316078" sldId="350"/>
        </pc:sldMkLst>
      </pc:sldChg>
      <pc:sldChg chg="add">
        <pc:chgData name="Rob Sewell" userId="c802df42025d5e1f" providerId="LiveId" clId="{38AACB71-1E11-47E7-932D-A34C3E25EAF6}" dt="2020-08-07T16:12:30.668" v="218"/>
        <pc:sldMkLst>
          <pc:docMk/>
          <pc:sldMk cId="2726631323" sldId="367"/>
        </pc:sldMkLst>
      </pc:sldChg>
      <pc:sldChg chg="modSp add mod">
        <pc:chgData name="Rob Sewell" userId="c802df42025d5e1f" providerId="LiveId" clId="{38AACB71-1E11-47E7-932D-A34C3E25EAF6}" dt="2020-08-07T16:12:30.705" v="219" actId="27636"/>
        <pc:sldMkLst>
          <pc:docMk/>
          <pc:sldMk cId="857521820" sldId="368"/>
        </pc:sldMkLst>
        <pc:spChg chg="mod">
          <ac:chgData name="Rob Sewell" userId="c802df42025d5e1f" providerId="LiveId" clId="{38AACB71-1E11-47E7-932D-A34C3E25EAF6}" dt="2020-08-07T16:12:30.705" v="219" actId="27636"/>
          <ac:spMkLst>
            <pc:docMk/>
            <pc:sldMk cId="857521820" sldId="368"/>
            <ac:spMk id="5" creationId="{8A37D81F-DC47-4098-BEAB-D01AA7CB56C2}"/>
          </ac:spMkLst>
        </pc:spChg>
      </pc:sldChg>
      <pc:sldChg chg="add">
        <pc:chgData name="Rob Sewell" userId="c802df42025d5e1f" providerId="LiveId" clId="{38AACB71-1E11-47E7-932D-A34C3E25EAF6}" dt="2020-08-07T16:12:30.668" v="218"/>
        <pc:sldMkLst>
          <pc:docMk/>
          <pc:sldMk cId="1377874152" sldId="371"/>
        </pc:sldMkLst>
      </pc:sldChg>
      <pc:sldChg chg="add del">
        <pc:chgData name="Rob Sewell" userId="c802df42025d5e1f" providerId="LiveId" clId="{38AACB71-1E11-47E7-932D-A34C3E25EAF6}" dt="2020-08-07T16:25:14.880" v="243" actId="47"/>
        <pc:sldMkLst>
          <pc:docMk/>
          <pc:sldMk cId="3719397563" sldId="372"/>
        </pc:sldMkLst>
      </pc:sldChg>
      <pc:sldChg chg="add">
        <pc:chgData name="Rob Sewell" userId="c802df42025d5e1f" providerId="LiveId" clId="{38AACB71-1E11-47E7-932D-A34C3E25EAF6}" dt="2020-08-07T16:15:18.280" v="235"/>
        <pc:sldMkLst>
          <pc:docMk/>
          <pc:sldMk cId="2249110864" sldId="373"/>
        </pc:sldMkLst>
      </pc:sldChg>
      <pc:sldChg chg="add del setBg">
        <pc:chgData name="Rob Sewell" userId="c802df42025d5e1f" providerId="LiveId" clId="{38AACB71-1E11-47E7-932D-A34C3E25EAF6}" dt="2020-08-07T16:15:31.048" v="236" actId="2696"/>
        <pc:sldMkLst>
          <pc:docMk/>
          <pc:sldMk cId="182417" sldId="623"/>
        </pc:sldMkLst>
      </pc:sldChg>
      <pc:sldChg chg="add">
        <pc:chgData name="Rob Sewell" userId="c802df42025d5e1f" providerId="LiveId" clId="{38AACB71-1E11-47E7-932D-A34C3E25EAF6}" dt="2020-08-07T16:15:34.175" v="237"/>
        <pc:sldMkLst>
          <pc:docMk/>
          <pc:sldMk cId="220944668" sldId="623"/>
        </pc:sldMkLst>
      </pc:sldChg>
      <pc:sldChg chg="add">
        <pc:chgData name="Rob Sewell" userId="c802df42025d5e1f" providerId="LiveId" clId="{38AACB71-1E11-47E7-932D-A34C3E25EAF6}" dt="2020-08-07T16:15:34.175" v="237"/>
        <pc:sldMkLst>
          <pc:docMk/>
          <pc:sldMk cId="4022045181" sldId="625"/>
        </pc:sldMkLst>
      </pc:sldChg>
      <pc:sldChg chg="add del setBg">
        <pc:chgData name="Rob Sewell" userId="c802df42025d5e1f" providerId="LiveId" clId="{38AACB71-1E11-47E7-932D-A34C3E25EAF6}" dt="2020-08-07T16:15:31.048" v="236" actId="2696"/>
        <pc:sldMkLst>
          <pc:docMk/>
          <pc:sldMk cId="4036576899" sldId="625"/>
        </pc:sldMkLst>
      </pc:sldChg>
      <pc:sldChg chg="add">
        <pc:chgData name="Rob Sewell" userId="c802df42025d5e1f" providerId="LiveId" clId="{38AACB71-1E11-47E7-932D-A34C3E25EAF6}" dt="2020-08-07T16:12:30.668" v="218"/>
        <pc:sldMkLst>
          <pc:docMk/>
          <pc:sldMk cId="4218410420" sldId="631"/>
        </pc:sldMkLst>
      </pc:sldChg>
      <pc:sldChg chg="add">
        <pc:chgData name="Rob Sewell" userId="c802df42025d5e1f" providerId="LiveId" clId="{38AACB71-1E11-47E7-932D-A34C3E25EAF6}" dt="2020-08-07T16:12:30.668" v="218"/>
        <pc:sldMkLst>
          <pc:docMk/>
          <pc:sldMk cId="1659175570" sldId="632"/>
        </pc:sldMkLst>
      </pc:sldChg>
      <pc:sldChg chg="add">
        <pc:chgData name="Rob Sewell" userId="c802df42025d5e1f" providerId="LiveId" clId="{38AACB71-1E11-47E7-932D-A34C3E25EAF6}" dt="2020-08-07T16:12:30.668" v="218"/>
        <pc:sldMkLst>
          <pc:docMk/>
          <pc:sldMk cId="3837692867" sldId="633"/>
        </pc:sldMkLst>
      </pc:sldChg>
      <pc:sldChg chg="add del">
        <pc:chgData name="Rob Sewell" userId="c802df42025d5e1f" providerId="LiveId" clId="{38AACB71-1E11-47E7-932D-A34C3E25EAF6}" dt="2020-08-07T16:15:31.048" v="236" actId="2696"/>
        <pc:sldMkLst>
          <pc:docMk/>
          <pc:sldMk cId="1952074779" sldId="636"/>
        </pc:sldMkLst>
      </pc:sldChg>
      <pc:sldChg chg="add">
        <pc:chgData name="Rob Sewell" userId="c802df42025d5e1f" providerId="LiveId" clId="{38AACB71-1E11-47E7-932D-A34C3E25EAF6}" dt="2020-08-07T16:15:34.175" v="237"/>
        <pc:sldMkLst>
          <pc:docMk/>
          <pc:sldMk cId="2758981654" sldId="636"/>
        </pc:sldMkLst>
      </pc:sldChg>
      <pc:sldChg chg="add">
        <pc:chgData name="Rob Sewell" userId="c802df42025d5e1f" providerId="LiveId" clId="{38AACB71-1E11-47E7-932D-A34C3E25EAF6}" dt="2020-08-07T16:25:11.466" v="242"/>
        <pc:sldMkLst>
          <pc:docMk/>
          <pc:sldMk cId="4264188158" sldId="643"/>
        </pc:sldMkLst>
      </pc:sldChg>
      <pc:sldChg chg="delSp modSp add mod">
        <pc:chgData name="Rob Sewell" userId="c802df42025d5e1f" providerId="LiveId" clId="{38AACB71-1E11-47E7-932D-A34C3E25EAF6}" dt="2020-08-07T16:13:26.446" v="230" actId="478"/>
        <pc:sldMkLst>
          <pc:docMk/>
          <pc:sldMk cId="1819254681" sldId="644"/>
        </pc:sldMkLst>
        <pc:spChg chg="del mod">
          <ac:chgData name="Rob Sewell" userId="c802df42025d5e1f" providerId="LiveId" clId="{38AACB71-1E11-47E7-932D-A34C3E25EAF6}" dt="2020-08-07T16:13:26.446" v="230" actId="478"/>
          <ac:spMkLst>
            <pc:docMk/>
            <pc:sldMk cId="1819254681" sldId="644"/>
            <ac:spMk id="2" creationId="{0177930C-E401-40BB-8994-CEF888B1D552}"/>
          </ac:spMkLst>
        </pc:spChg>
      </pc:sldChg>
      <pc:sldChg chg="addSp delSp modSp new mod modClrScheme chgLayout">
        <pc:chgData name="Rob Sewell" userId="c802df42025d5e1f" providerId="LiveId" clId="{38AACB71-1E11-47E7-932D-A34C3E25EAF6}" dt="2020-08-07T16:04:58.761" v="103" actId="1076"/>
        <pc:sldMkLst>
          <pc:docMk/>
          <pc:sldMk cId="668925182" sldId="759"/>
        </pc:sldMkLst>
        <pc:spChg chg="del mod ord">
          <ac:chgData name="Rob Sewell" userId="c802df42025d5e1f" providerId="LiveId" clId="{38AACB71-1E11-47E7-932D-A34C3E25EAF6}" dt="2020-08-07T16:02:57.034" v="53" actId="700"/>
          <ac:spMkLst>
            <pc:docMk/>
            <pc:sldMk cId="668925182" sldId="759"/>
            <ac:spMk id="2" creationId="{537CBEBF-359B-46DB-9B21-7B58C596A0D7}"/>
          </ac:spMkLst>
        </pc:spChg>
        <pc:spChg chg="add del mod ord">
          <ac:chgData name="Rob Sewell" userId="c802df42025d5e1f" providerId="LiveId" clId="{38AACB71-1E11-47E7-932D-A34C3E25EAF6}" dt="2020-08-07T16:03:06.270" v="54" actId="700"/>
          <ac:spMkLst>
            <pc:docMk/>
            <pc:sldMk cId="668925182" sldId="759"/>
            <ac:spMk id="3" creationId="{0B502563-7EE4-4A17-AED4-19D437104AF3}"/>
          </ac:spMkLst>
        </pc:spChg>
        <pc:spChg chg="add del mod ord">
          <ac:chgData name="Rob Sewell" userId="c802df42025d5e1f" providerId="LiveId" clId="{38AACB71-1E11-47E7-932D-A34C3E25EAF6}" dt="2020-08-07T16:03:06.270" v="54" actId="700"/>
          <ac:spMkLst>
            <pc:docMk/>
            <pc:sldMk cId="668925182" sldId="759"/>
            <ac:spMk id="4" creationId="{633F9B73-2B44-40D0-B366-35CAB532286B}"/>
          </ac:spMkLst>
        </pc:spChg>
        <pc:spChg chg="add mod ord">
          <ac:chgData name="Rob Sewell" userId="c802df42025d5e1f" providerId="LiveId" clId="{38AACB71-1E11-47E7-932D-A34C3E25EAF6}" dt="2020-08-07T16:03:39.667" v="95" actId="20577"/>
          <ac:spMkLst>
            <pc:docMk/>
            <pc:sldMk cId="668925182" sldId="759"/>
            <ac:spMk id="5" creationId="{46D10D7E-5EAD-460B-84DD-6C4407FCDC73}"/>
          </ac:spMkLst>
        </pc:spChg>
        <pc:spChg chg="add mod ord">
          <ac:chgData name="Rob Sewell" userId="c802df42025d5e1f" providerId="LiveId" clId="{38AACB71-1E11-47E7-932D-A34C3E25EAF6}" dt="2020-08-07T16:03:06.270" v="54" actId="700"/>
          <ac:spMkLst>
            <pc:docMk/>
            <pc:sldMk cId="668925182" sldId="759"/>
            <ac:spMk id="6" creationId="{282C836C-5811-440B-BD5D-F06390FDDED1}"/>
          </ac:spMkLst>
        </pc:spChg>
        <pc:picChg chg="add mod">
          <ac:chgData name="Rob Sewell" userId="c802df42025d5e1f" providerId="LiveId" clId="{38AACB71-1E11-47E7-932D-A34C3E25EAF6}" dt="2020-08-07T16:04:56.585" v="102" actId="1076"/>
          <ac:picMkLst>
            <pc:docMk/>
            <pc:sldMk cId="668925182" sldId="759"/>
            <ac:picMk id="8" creationId="{0C545EBB-F2A3-4FE5-992A-8641FF8E38D6}"/>
          </ac:picMkLst>
        </pc:picChg>
        <pc:picChg chg="add mod">
          <ac:chgData name="Rob Sewell" userId="c802df42025d5e1f" providerId="LiveId" clId="{38AACB71-1E11-47E7-932D-A34C3E25EAF6}" dt="2020-08-07T16:04:58.761" v="103" actId="1076"/>
          <ac:picMkLst>
            <pc:docMk/>
            <pc:sldMk cId="668925182" sldId="759"/>
            <ac:picMk id="10" creationId="{86D799B5-9DA6-47C0-9082-CC282F25F2A8}"/>
          </ac:picMkLst>
        </pc:picChg>
      </pc:sldChg>
      <pc:sldChg chg="addSp modSp add mod">
        <pc:chgData name="Rob Sewell" userId="c802df42025d5e1f" providerId="LiveId" clId="{38AACB71-1E11-47E7-932D-A34C3E25EAF6}" dt="2020-08-07T16:07:08.511" v="146" actId="1076"/>
        <pc:sldMkLst>
          <pc:docMk/>
          <pc:sldMk cId="2050841174" sldId="760"/>
        </pc:sldMkLst>
        <pc:spChg chg="mod">
          <ac:chgData name="Rob Sewell" userId="c802df42025d5e1f" providerId="LiveId" clId="{38AACB71-1E11-47E7-932D-A34C3E25EAF6}" dt="2020-08-07T16:06:08.286" v="139" actId="1076"/>
          <ac:spMkLst>
            <pc:docMk/>
            <pc:sldMk cId="2050841174" sldId="760"/>
            <ac:spMk id="5" creationId="{46D10D7E-5EAD-460B-84DD-6C4407FCDC73}"/>
          </ac:spMkLst>
        </pc:spChg>
        <pc:picChg chg="add mod">
          <ac:chgData name="Rob Sewell" userId="c802df42025d5e1f" providerId="LiveId" clId="{38AACB71-1E11-47E7-932D-A34C3E25EAF6}" dt="2020-08-07T16:07:00.997" v="144" actId="1076"/>
          <ac:picMkLst>
            <pc:docMk/>
            <pc:sldMk cId="2050841174" sldId="760"/>
            <ac:picMk id="3" creationId="{1295E19E-E0B1-464B-A0DE-9165DCAF02D4}"/>
          </ac:picMkLst>
        </pc:picChg>
        <pc:picChg chg="mod">
          <ac:chgData name="Rob Sewell" userId="c802df42025d5e1f" providerId="LiveId" clId="{38AACB71-1E11-47E7-932D-A34C3E25EAF6}" dt="2020-08-07T16:07:08.511" v="146" actId="1076"/>
          <ac:picMkLst>
            <pc:docMk/>
            <pc:sldMk cId="2050841174" sldId="760"/>
            <ac:picMk id="10" creationId="{86D799B5-9DA6-47C0-9082-CC282F25F2A8}"/>
          </ac:picMkLst>
        </pc:picChg>
      </pc:sldChg>
      <pc:sldChg chg="delSp modSp add mod">
        <pc:chgData name="Rob Sewell" userId="c802df42025d5e1f" providerId="LiveId" clId="{38AACB71-1E11-47E7-932D-A34C3E25EAF6}" dt="2020-08-07T16:07:42.450" v="153" actId="1076"/>
        <pc:sldMkLst>
          <pc:docMk/>
          <pc:sldMk cId="4226653364" sldId="761"/>
        </pc:sldMkLst>
        <pc:picChg chg="mod">
          <ac:chgData name="Rob Sewell" userId="c802df42025d5e1f" providerId="LiveId" clId="{38AACB71-1E11-47E7-932D-A34C3E25EAF6}" dt="2020-08-07T16:07:42.450" v="153" actId="1076"/>
          <ac:picMkLst>
            <pc:docMk/>
            <pc:sldMk cId="4226653364" sldId="761"/>
            <ac:picMk id="3" creationId="{1295E19E-E0B1-464B-A0DE-9165DCAF02D4}"/>
          </ac:picMkLst>
        </pc:picChg>
        <pc:picChg chg="del">
          <ac:chgData name="Rob Sewell" userId="c802df42025d5e1f" providerId="LiveId" clId="{38AACB71-1E11-47E7-932D-A34C3E25EAF6}" dt="2020-08-07T16:07:18.465" v="149" actId="478"/>
          <ac:picMkLst>
            <pc:docMk/>
            <pc:sldMk cId="4226653364" sldId="761"/>
            <ac:picMk id="8" creationId="{0C545EBB-F2A3-4FE5-992A-8641FF8E38D6}"/>
          </ac:picMkLst>
        </pc:picChg>
        <pc:picChg chg="mod">
          <ac:chgData name="Rob Sewell" userId="c802df42025d5e1f" providerId="LiveId" clId="{38AACB71-1E11-47E7-932D-A34C3E25EAF6}" dt="2020-08-07T16:07:21.285" v="150" actId="1076"/>
          <ac:picMkLst>
            <pc:docMk/>
            <pc:sldMk cId="4226653364" sldId="761"/>
            <ac:picMk id="10" creationId="{86D799B5-9DA6-47C0-9082-CC282F25F2A8}"/>
          </ac:picMkLst>
        </pc:picChg>
      </pc:sldChg>
      <pc:sldChg chg="addSp delSp modSp new mod">
        <pc:chgData name="Rob Sewell" userId="c802df42025d5e1f" providerId="LiveId" clId="{38AACB71-1E11-47E7-932D-A34C3E25EAF6}" dt="2020-08-07T16:10:11.086" v="204" actId="478"/>
        <pc:sldMkLst>
          <pc:docMk/>
          <pc:sldMk cId="3818466782" sldId="762"/>
        </pc:sldMkLst>
        <pc:spChg chg="del">
          <ac:chgData name="Rob Sewell" userId="c802df42025d5e1f" providerId="LiveId" clId="{38AACB71-1E11-47E7-932D-A34C3E25EAF6}" dt="2020-08-07T16:10:11.086" v="204" actId="478"/>
          <ac:spMkLst>
            <pc:docMk/>
            <pc:sldMk cId="3818466782" sldId="762"/>
            <ac:spMk id="2" creationId="{5857053E-A0B3-4595-BA43-C12615B4A651}"/>
          </ac:spMkLst>
        </pc:spChg>
        <pc:spChg chg="mod">
          <ac:chgData name="Rob Sewell" userId="c802df42025d5e1f" providerId="LiveId" clId="{38AACB71-1E11-47E7-932D-A34C3E25EAF6}" dt="2020-08-07T16:09:49.541" v="198" actId="207"/>
          <ac:spMkLst>
            <pc:docMk/>
            <pc:sldMk cId="3818466782" sldId="762"/>
            <ac:spMk id="3" creationId="{E0C990F8-C813-49DD-B576-8B0D19AE9C76}"/>
          </ac:spMkLst>
        </pc:spChg>
        <pc:picChg chg="add mod">
          <ac:chgData name="Rob Sewell" userId="c802df42025d5e1f" providerId="LiveId" clId="{38AACB71-1E11-47E7-932D-A34C3E25EAF6}" dt="2020-08-07T16:10:05.423" v="203" actId="1076"/>
          <ac:picMkLst>
            <pc:docMk/>
            <pc:sldMk cId="3818466782" sldId="762"/>
            <ac:picMk id="5" creationId="{5B6B51F8-8B64-4D09-B92F-EF47C7047905}"/>
          </ac:picMkLst>
        </pc:picChg>
      </pc:sldChg>
      <pc:sldChg chg="addSp delSp modSp add mod">
        <pc:chgData name="Rob Sewell" userId="c802df42025d5e1f" providerId="LiveId" clId="{38AACB71-1E11-47E7-932D-A34C3E25EAF6}" dt="2020-08-07T16:10:47.595" v="211" actId="1076"/>
        <pc:sldMkLst>
          <pc:docMk/>
          <pc:sldMk cId="2882307468" sldId="763"/>
        </pc:sldMkLst>
        <pc:picChg chg="add mod">
          <ac:chgData name="Rob Sewell" userId="c802df42025d5e1f" providerId="LiveId" clId="{38AACB71-1E11-47E7-932D-A34C3E25EAF6}" dt="2020-08-07T16:10:47.595" v="211" actId="1076"/>
          <ac:picMkLst>
            <pc:docMk/>
            <pc:sldMk cId="2882307468" sldId="763"/>
            <ac:picMk id="4" creationId="{B1C56E02-EFFD-47B5-8AD5-ABF02F1F155F}"/>
          </ac:picMkLst>
        </pc:picChg>
        <pc:picChg chg="add del">
          <ac:chgData name="Rob Sewell" userId="c802df42025d5e1f" providerId="LiveId" clId="{38AACB71-1E11-47E7-932D-A34C3E25EAF6}" dt="2020-08-07T16:10:44.608" v="210" actId="478"/>
          <ac:picMkLst>
            <pc:docMk/>
            <pc:sldMk cId="2882307468" sldId="763"/>
            <ac:picMk id="5" creationId="{5B6B51F8-8B64-4D09-B92F-EF47C7047905}"/>
          </ac:picMkLst>
        </pc:picChg>
      </pc:sldChg>
      <pc:sldChg chg="add">
        <pc:chgData name="Rob Sewell" userId="c802df42025d5e1f" providerId="LiveId" clId="{38AACB71-1E11-47E7-932D-A34C3E25EAF6}" dt="2020-08-07T16:15:18.280" v="235"/>
        <pc:sldMkLst>
          <pc:docMk/>
          <pc:sldMk cId="2943143381" sldId="764"/>
        </pc:sldMkLst>
      </pc:sldChg>
      <pc:sldChg chg="add del">
        <pc:chgData name="Rob Sewell" userId="c802df42025d5e1f" providerId="LiveId" clId="{38AACB71-1E11-47E7-932D-A34C3E25EAF6}" dt="2020-08-07T16:15:46.890" v="239"/>
        <pc:sldMkLst>
          <pc:docMk/>
          <pc:sldMk cId="292268957" sldId="765"/>
        </pc:sldMkLst>
      </pc:sldChg>
      <pc:sldChg chg="add">
        <pc:chgData name="Rob Sewell" userId="c802df42025d5e1f" providerId="LiveId" clId="{38AACB71-1E11-47E7-932D-A34C3E25EAF6}" dt="2020-08-07T16:25:11.466" v="242"/>
        <pc:sldMkLst>
          <pc:docMk/>
          <pc:sldMk cId="322955896" sldId="765"/>
        </pc:sldMkLst>
      </pc:sldChg>
      <pc:sldChg chg="add del">
        <pc:chgData name="Rob Sewell" userId="c802df42025d5e1f" providerId="LiveId" clId="{38AACB71-1E11-47E7-932D-A34C3E25EAF6}" dt="2020-08-07T16:15:46.890" v="239"/>
        <pc:sldMkLst>
          <pc:docMk/>
          <pc:sldMk cId="4156457866" sldId="766"/>
        </pc:sldMkLst>
      </pc:sldChg>
      <pc:sldChg chg="add del">
        <pc:chgData name="Rob Sewell" userId="c802df42025d5e1f" providerId="LiveId" clId="{38AACB71-1E11-47E7-932D-A34C3E25EAF6}" dt="2020-08-07T16:15:46.890" v="239"/>
        <pc:sldMkLst>
          <pc:docMk/>
          <pc:sldMk cId="1659624988" sldId="767"/>
        </pc:sldMkLst>
      </pc:sldChg>
      <pc:sldMasterChg chg="delSldLayout">
        <pc:chgData name="Rob Sewell" userId="c802df42025d5e1f" providerId="LiveId" clId="{38AACB71-1E11-47E7-932D-A34C3E25EAF6}" dt="2020-08-07T16:15:31.048" v="236" actId="2696"/>
        <pc:sldMasterMkLst>
          <pc:docMk/>
          <pc:sldMasterMk cId="4065379441" sldId="2147483648"/>
        </pc:sldMasterMkLst>
        <pc:sldLayoutChg chg="del">
          <pc:chgData name="Rob Sewell" userId="c802df42025d5e1f" providerId="LiveId" clId="{38AACB71-1E11-47E7-932D-A34C3E25EAF6}" dt="2020-08-07T16:15:31.048" v="236" actId="2696"/>
          <pc:sldLayoutMkLst>
            <pc:docMk/>
            <pc:sldMasterMk cId="4065379441" sldId="2147483648"/>
            <pc:sldLayoutMk cId="3404974506" sldId="2147483734"/>
          </pc:sldLayoutMkLst>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E1E63A2-433C-2447-B893-859ADBD60160}" type="slidenum">
              <a:rPr lang="en-US" smtClean="0"/>
              <a:t>‹#›</a:t>
            </a:fld>
            <a:endParaRPr lang="en-US"/>
          </a:p>
        </p:txBody>
      </p:sp>
      <p:sp>
        <p:nvSpPr>
          <p:cNvPr id="6" name="Date Placeholder 5"/>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FDEA226-1950-9346-BBCC-45D214247BC3}" type="datetimeFigureOut">
              <a:rPr lang="en-US" smtClean="0"/>
              <a:t>8/7/2020</a:t>
            </a:fld>
            <a:endParaRPr lang="en-US"/>
          </a:p>
        </p:txBody>
      </p:sp>
    </p:spTree>
    <p:extLst>
      <p:ext uri="{BB962C8B-B14F-4D97-AF65-F5344CB8AC3E}">
        <p14:creationId xmlns:p14="http://schemas.microsoft.com/office/powerpoint/2010/main" val="100172225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76353FC-0869-45D3-95AF-CC29198471C2}" type="datetimeFigureOut">
              <a:rPr lang="en-US" smtClean="0"/>
              <a:t>8/7/2020</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DD65AC4-17B0-4E19-8496-B264E70A18D3}" type="slidenum">
              <a:rPr lang="en-US" smtClean="0"/>
              <a:t>‹#›</a:t>
            </a:fld>
            <a:endParaRPr lang="en-US"/>
          </a:p>
        </p:txBody>
      </p:sp>
    </p:spTree>
    <p:extLst>
      <p:ext uri="{BB962C8B-B14F-4D97-AF65-F5344CB8AC3E}">
        <p14:creationId xmlns:p14="http://schemas.microsoft.com/office/powerpoint/2010/main" val="3798934698"/>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8/7/2020 5:24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4847483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20" name="Text Placeholder 30">
            <a:extLst>
              <a:ext uri="{FF2B5EF4-FFF2-40B4-BE49-F238E27FC236}">
                <a16:creationId xmlns:a16="http://schemas.microsoft.com/office/drawing/2014/main" id="{A54071DA-E3FA-6342-B848-2C11DB0C8002}"/>
              </a:ext>
            </a:extLst>
          </p:cNvPr>
          <p:cNvSpPr>
            <a:spLocks noGrp="1"/>
          </p:cNvSpPr>
          <p:nvPr>
            <p:ph type="body" sz="quarter" idx="12" hasCustomPrompt="1"/>
          </p:nvPr>
        </p:nvSpPr>
        <p:spPr>
          <a:xfrm>
            <a:off x="316283" y="3029867"/>
            <a:ext cx="8463385" cy="390525"/>
          </a:xfrm>
          <a:prstGeom prst="rect">
            <a:avLst/>
          </a:prstGeom>
        </p:spPr>
        <p:txBody>
          <a:bodyPr anchor="b">
            <a:noAutofit/>
          </a:bodyPr>
          <a:lstStyle>
            <a:lvl1pPr marL="0" indent="0" algn="l" defTabSz="914400" rtl="0" eaLnBrk="1" latinLnBrk="0" hangingPunct="1">
              <a:spcBef>
                <a:spcPct val="20000"/>
              </a:spcBef>
              <a:buClr>
                <a:schemeClr val="accent3"/>
              </a:buClr>
              <a:buFont typeface="Arial"/>
              <a:buNone/>
              <a:defRPr lang="en-US" sz="2800" b="1" i="0" kern="120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Subtitle Here</a:t>
            </a:r>
          </a:p>
        </p:txBody>
      </p:sp>
      <p:sp>
        <p:nvSpPr>
          <p:cNvPr id="22" name="Title 1">
            <a:extLst>
              <a:ext uri="{FF2B5EF4-FFF2-40B4-BE49-F238E27FC236}">
                <a16:creationId xmlns:a16="http://schemas.microsoft.com/office/drawing/2014/main" id="{4EB5AFEE-B8B1-A84E-BA69-451E8ACEF3D9}"/>
              </a:ext>
            </a:extLst>
          </p:cNvPr>
          <p:cNvSpPr>
            <a:spLocks noGrp="1"/>
          </p:cNvSpPr>
          <p:nvPr>
            <p:ph type="title" hasCustomPrompt="1"/>
          </p:nvPr>
        </p:nvSpPr>
        <p:spPr>
          <a:xfrm>
            <a:off x="316283" y="2100572"/>
            <a:ext cx="8463385" cy="806296"/>
          </a:xfrm>
          <a:prstGeom prst="rect">
            <a:avLst/>
          </a:prstGeom>
        </p:spPr>
        <p:txBody>
          <a:bodyPr anchor="b"/>
          <a:lstStyle>
            <a:lvl1pPr>
              <a:defRPr sz="4800" b="0" i="0">
                <a:latin typeface="Segoe UI" panose="020B0502040204020203" pitchFamily="34" charset="0"/>
                <a:cs typeface="Segoe UI" panose="020B0502040204020203" pitchFamily="34" charset="0"/>
              </a:defRPr>
            </a:lvl1pPr>
          </a:lstStyle>
          <a:p>
            <a:r>
              <a:rPr lang="en-US" dirty="0"/>
              <a:t>Slide Title Here</a:t>
            </a:r>
          </a:p>
        </p:txBody>
      </p:sp>
      <p:sp>
        <p:nvSpPr>
          <p:cNvPr id="7" name="Text Placeholder 30">
            <a:extLst>
              <a:ext uri="{FF2B5EF4-FFF2-40B4-BE49-F238E27FC236}">
                <a16:creationId xmlns:a16="http://schemas.microsoft.com/office/drawing/2014/main" id="{4577CA92-B9B7-8D41-98E7-AF31CD2E5628}"/>
              </a:ext>
            </a:extLst>
          </p:cNvPr>
          <p:cNvSpPr>
            <a:spLocks noGrp="1"/>
          </p:cNvSpPr>
          <p:nvPr>
            <p:ph type="body" sz="quarter" idx="22" hasCustomPrompt="1"/>
          </p:nvPr>
        </p:nvSpPr>
        <p:spPr>
          <a:xfrm>
            <a:off x="316283" y="4265737"/>
            <a:ext cx="8463385" cy="390525"/>
          </a:xfrm>
          <a:prstGeom prst="rect">
            <a:avLst/>
          </a:prstGeom>
        </p:spPr>
        <p:txBody>
          <a:bodyPr anchor="b">
            <a:noAutofit/>
          </a:bodyPr>
          <a:lstStyle>
            <a:lvl1pPr marL="0" indent="0" algn="l" defTabSz="914400" rtl="0" eaLnBrk="1" latinLnBrk="0" hangingPunct="1">
              <a:spcBef>
                <a:spcPct val="20000"/>
              </a:spcBef>
              <a:buClr>
                <a:schemeClr val="accent3"/>
              </a:buClr>
              <a:buFont typeface="Arial"/>
              <a:buNone/>
              <a:defRPr lang="en-US" sz="2000" b="0" i="0" kern="1200" dirty="0">
                <a:solidFill>
                  <a:schemeClr val="tx2"/>
                </a:solidFill>
                <a:latin typeface="Segoe UI" panose="020B0502040204020203" pitchFamily="34" charset="0"/>
                <a:ea typeface="Segoe UI" panose="020B0502040204020203" pitchFamily="34" charset="0"/>
                <a:cs typeface="Segoe UI"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Subtitle Here</a:t>
            </a:r>
          </a:p>
        </p:txBody>
      </p:sp>
      <p:pic>
        <p:nvPicPr>
          <p:cNvPr id="3" name="Picture 2">
            <a:extLst>
              <a:ext uri="{FF2B5EF4-FFF2-40B4-BE49-F238E27FC236}">
                <a16:creationId xmlns:a16="http://schemas.microsoft.com/office/drawing/2014/main" id="{58CA2963-35A9-234E-BF4C-8C70728352D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42178" b="39980"/>
          <a:stretch/>
        </p:blipFill>
        <p:spPr>
          <a:xfrm>
            <a:off x="183327" y="425547"/>
            <a:ext cx="3437151" cy="613239"/>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up">
    <p:spTree>
      <p:nvGrpSpPr>
        <p:cNvPr id="1" name=""/>
        <p:cNvGrpSpPr/>
        <p:nvPr/>
      </p:nvGrpSpPr>
      <p:grpSpPr>
        <a:xfrm>
          <a:off x="0" y="0"/>
          <a:ext cx="0" cy="0"/>
          <a:chOff x="0" y="0"/>
          <a:chExt cx="0" cy="0"/>
        </a:xfrm>
      </p:grpSpPr>
      <p:sp>
        <p:nvSpPr>
          <p:cNvPr id="9" name="Text Placeholder 30">
            <a:extLst>
              <a:ext uri="{FF2B5EF4-FFF2-40B4-BE49-F238E27FC236}">
                <a16:creationId xmlns:a16="http://schemas.microsoft.com/office/drawing/2014/main" id="{74EA10B5-BEA8-DF4A-95CD-639732E6CD48}"/>
              </a:ext>
            </a:extLst>
          </p:cNvPr>
          <p:cNvSpPr>
            <a:spLocks noGrp="1"/>
          </p:cNvSpPr>
          <p:nvPr>
            <p:ph type="body" sz="quarter" idx="10" hasCustomPrompt="1"/>
          </p:nvPr>
        </p:nvSpPr>
        <p:spPr>
          <a:xfrm>
            <a:off x="312745" y="2088170"/>
            <a:ext cx="3949862" cy="390525"/>
          </a:xfrm>
          <a:prstGeom prst="rect">
            <a:avLst/>
          </a:prstGeom>
        </p:spPr>
        <p:txBody>
          <a:bodyPr anchor="t">
            <a:noAutofit/>
          </a:bodyPr>
          <a:lstStyle>
            <a:lvl1pPr marL="0" indent="0" algn="l" defTabSz="914400" rtl="0" eaLnBrk="1" latinLnBrk="0" hangingPunct="1">
              <a:spcBef>
                <a:spcPct val="20000"/>
              </a:spcBef>
              <a:buClr>
                <a:schemeClr val="accent3"/>
              </a:buClr>
              <a:buFont typeface="Arial"/>
              <a:buNone/>
              <a:defRPr lang="en-US" sz="2400" b="1" i="0" kern="120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Heading</a:t>
            </a:r>
          </a:p>
        </p:txBody>
      </p:sp>
      <p:sp>
        <p:nvSpPr>
          <p:cNvPr id="15" name="Text Placeholder 30">
            <a:extLst>
              <a:ext uri="{FF2B5EF4-FFF2-40B4-BE49-F238E27FC236}">
                <a16:creationId xmlns:a16="http://schemas.microsoft.com/office/drawing/2014/main" id="{E9647A82-03A4-AE4B-99B1-A3004783112B}"/>
              </a:ext>
            </a:extLst>
          </p:cNvPr>
          <p:cNvSpPr>
            <a:spLocks noGrp="1"/>
          </p:cNvSpPr>
          <p:nvPr>
            <p:ph type="body" sz="quarter" idx="24" hasCustomPrompt="1"/>
          </p:nvPr>
        </p:nvSpPr>
        <p:spPr>
          <a:xfrm>
            <a:off x="4708363" y="2088263"/>
            <a:ext cx="3949862" cy="390525"/>
          </a:xfrm>
          <a:prstGeom prst="rect">
            <a:avLst/>
          </a:prstGeom>
        </p:spPr>
        <p:txBody>
          <a:bodyPr anchor="t">
            <a:noAutofit/>
          </a:bodyPr>
          <a:lstStyle>
            <a:lvl1pPr marL="0" indent="0" algn="l" defTabSz="914400" rtl="0" eaLnBrk="1" latinLnBrk="0" hangingPunct="1">
              <a:spcBef>
                <a:spcPct val="20000"/>
              </a:spcBef>
              <a:buClr>
                <a:schemeClr val="accent3"/>
              </a:buClr>
              <a:buFont typeface="Arial"/>
              <a:buNone/>
              <a:defRPr lang="en-US" sz="2400" b="1" i="0" kern="120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Heading</a:t>
            </a:r>
          </a:p>
        </p:txBody>
      </p:sp>
      <p:sp>
        <p:nvSpPr>
          <p:cNvPr id="17" name="Title 1">
            <a:extLst>
              <a:ext uri="{FF2B5EF4-FFF2-40B4-BE49-F238E27FC236}">
                <a16:creationId xmlns:a16="http://schemas.microsoft.com/office/drawing/2014/main" id="{9E5E4502-589B-1F4E-8074-44463D5E5584}"/>
              </a:ext>
            </a:extLst>
          </p:cNvPr>
          <p:cNvSpPr>
            <a:spLocks noGrp="1"/>
          </p:cNvSpPr>
          <p:nvPr>
            <p:ph type="title" hasCustomPrompt="1"/>
          </p:nvPr>
        </p:nvSpPr>
        <p:spPr>
          <a:xfrm>
            <a:off x="312745" y="437936"/>
            <a:ext cx="8345480" cy="614029"/>
          </a:xfrm>
          <a:prstGeom prst="rect">
            <a:avLst/>
          </a:prstGeom>
        </p:spPr>
        <p:txBody>
          <a:bodyPr/>
          <a:lstStyle>
            <a:lvl1pPr>
              <a:defRPr sz="4000" b="0" i="0">
                <a:latin typeface="Segoe UI" panose="020B0502040204020203" pitchFamily="34" charset="0"/>
                <a:cs typeface="Segoe UI" panose="020B0502040204020203" pitchFamily="34" charset="0"/>
              </a:defRPr>
            </a:lvl1pPr>
          </a:lstStyle>
          <a:p>
            <a:r>
              <a:rPr lang="en-US" dirty="0"/>
              <a:t>Slide Title Here</a:t>
            </a:r>
          </a:p>
        </p:txBody>
      </p:sp>
      <p:sp>
        <p:nvSpPr>
          <p:cNvPr id="8" name="Text Placeholder 6">
            <a:extLst>
              <a:ext uri="{FF2B5EF4-FFF2-40B4-BE49-F238E27FC236}">
                <a16:creationId xmlns:a16="http://schemas.microsoft.com/office/drawing/2014/main" id="{668B44A9-9E16-654C-862F-69740ACF1ADF}"/>
              </a:ext>
            </a:extLst>
          </p:cNvPr>
          <p:cNvSpPr>
            <a:spLocks noGrp="1"/>
          </p:cNvSpPr>
          <p:nvPr>
            <p:ph type="body" sz="quarter" idx="26" hasCustomPrompt="1"/>
          </p:nvPr>
        </p:nvSpPr>
        <p:spPr>
          <a:xfrm>
            <a:off x="312745" y="2577107"/>
            <a:ext cx="3949862" cy="2180652"/>
          </a:xfrm>
          <a:prstGeom prst="rect">
            <a:avLst/>
          </a:prstGeom>
        </p:spPr>
        <p:txBody>
          <a:bodyPr/>
          <a:lstStyle>
            <a:lvl1pPr marL="0" indent="0" algn="l" defTabSz="914400" rtl="0" eaLnBrk="1" latinLnBrk="0" hangingPunct="1">
              <a:lnSpc>
                <a:spcPct val="100000"/>
              </a:lnSpc>
              <a:spcBef>
                <a:spcPct val="20000"/>
              </a:spcBef>
              <a:spcAft>
                <a:spcPts val="0"/>
              </a:spcAft>
              <a:buClr>
                <a:schemeClr val="accent3"/>
              </a:buClr>
              <a:buFont typeface="Arial"/>
              <a:buNone/>
              <a:defRPr lang="en-US" sz="2400" b="0" i="0" kern="1200" dirty="0">
                <a:solidFill>
                  <a:schemeClr val="tx2"/>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
        <p:nvSpPr>
          <p:cNvPr id="11" name="Text Placeholder 6">
            <a:extLst>
              <a:ext uri="{FF2B5EF4-FFF2-40B4-BE49-F238E27FC236}">
                <a16:creationId xmlns:a16="http://schemas.microsoft.com/office/drawing/2014/main" id="{5A59B427-D716-294E-BDD5-7518C3A0F582}"/>
              </a:ext>
            </a:extLst>
          </p:cNvPr>
          <p:cNvSpPr>
            <a:spLocks noGrp="1"/>
          </p:cNvSpPr>
          <p:nvPr>
            <p:ph type="body" sz="quarter" idx="27" hasCustomPrompt="1"/>
          </p:nvPr>
        </p:nvSpPr>
        <p:spPr>
          <a:xfrm>
            <a:off x="4708363" y="2577200"/>
            <a:ext cx="3949862" cy="2180652"/>
          </a:xfrm>
          <a:prstGeom prst="rect">
            <a:avLst/>
          </a:prstGeom>
        </p:spPr>
        <p:txBody>
          <a:bodyPr/>
          <a:lstStyle>
            <a:lvl1pPr marL="0" indent="0" algn="l" defTabSz="914400" rtl="0" eaLnBrk="1" latinLnBrk="0" hangingPunct="1">
              <a:lnSpc>
                <a:spcPct val="100000"/>
              </a:lnSpc>
              <a:spcBef>
                <a:spcPct val="20000"/>
              </a:spcBef>
              <a:spcAft>
                <a:spcPts val="0"/>
              </a:spcAft>
              <a:buClr>
                <a:schemeClr val="accent3"/>
              </a:buClr>
              <a:buFont typeface="Arial"/>
              <a:buNone/>
              <a:defRPr lang="en-US" sz="2400" b="0" i="0" kern="1200" dirty="0">
                <a:solidFill>
                  <a:schemeClr val="tx2"/>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Tree>
    <p:extLst>
      <p:ext uri="{BB962C8B-B14F-4D97-AF65-F5344CB8AC3E}">
        <p14:creationId xmlns:p14="http://schemas.microsoft.com/office/powerpoint/2010/main" val="12317739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hree Up">
    <p:spTree>
      <p:nvGrpSpPr>
        <p:cNvPr id="1" name=""/>
        <p:cNvGrpSpPr/>
        <p:nvPr/>
      </p:nvGrpSpPr>
      <p:grpSpPr>
        <a:xfrm>
          <a:off x="0" y="0"/>
          <a:ext cx="0" cy="0"/>
          <a:chOff x="0" y="0"/>
          <a:chExt cx="0" cy="0"/>
        </a:xfrm>
      </p:grpSpPr>
      <p:sp>
        <p:nvSpPr>
          <p:cNvPr id="26" name="Text Placeholder 30">
            <a:extLst>
              <a:ext uri="{FF2B5EF4-FFF2-40B4-BE49-F238E27FC236}">
                <a16:creationId xmlns:a16="http://schemas.microsoft.com/office/drawing/2014/main" id="{99EA56EA-61AC-504B-BCAD-0549E4CDA145}"/>
              </a:ext>
            </a:extLst>
          </p:cNvPr>
          <p:cNvSpPr>
            <a:spLocks noGrp="1"/>
          </p:cNvSpPr>
          <p:nvPr>
            <p:ph type="body" sz="quarter" idx="10" hasCustomPrompt="1"/>
          </p:nvPr>
        </p:nvSpPr>
        <p:spPr>
          <a:xfrm>
            <a:off x="312744" y="2753108"/>
            <a:ext cx="2155325" cy="390525"/>
          </a:xfrm>
          <a:prstGeom prst="rect">
            <a:avLst/>
          </a:prstGeom>
        </p:spPr>
        <p:txBody>
          <a:bodyPr anchor="t">
            <a:noAutofit/>
          </a:bodyPr>
          <a:lstStyle>
            <a:lvl1pPr marL="0" indent="0" algn="l" defTabSz="914400" rtl="0" eaLnBrk="1" latinLnBrk="0" hangingPunct="1">
              <a:spcBef>
                <a:spcPct val="20000"/>
              </a:spcBef>
              <a:buClr>
                <a:schemeClr val="accent3"/>
              </a:buClr>
              <a:buFont typeface="Arial"/>
              <a:buNone/>
              <a:defRPr lang="en-US" sz="2400" b="1" i="0" kern="120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Heading</a:t>
            </a:r>
          </a:p>
        </p:txBody>
      </p:sp>
      <p:sp>
        <p:nvSpPr>
          <p:cNvPr id="28" name="Text Placeholder 30">
            <a:extLst>
              <a:ext uri="{FF2B5EF4-FFF2-40B4-BE49-F238E27FC236}">
                <a16:creationId xmlns:a16="http://schemas.microsoft.com/office/drawing/2014/main" id="{2EFF0EB9-A7A0-0C48-955F-41A3E5CA27E9}"/>
              </a:ext>
            </a:extLst>
          </p:cNvPr>
          <p:cNvSpPr>
            <a:spLocks noGrp="1"/>
          </p:cNvSpPr>
          <p:nvPr>
            <p:ph type="body" sz="quarter" idx="22" hasCustomPrompt="1"/>
          </p:nvPr>
        </p:nvSpPr>
        <p:spPr>
          <a:xfrm>
            <a:off x="3322981" y="2753108"/>
            <a:ext cx="2155325" cy="390525"/>
          </a:xfrm>
          <a:prstGeom prst="rect">
            <a:avLst/>
          </a:prstGeom>
        </p:spPr>
        <p:txBody>
          <a:bodyPr anchor="t">
            <a:noAutofit/>
          </a:bodyPr>
          <a:lstStyle>
            <a:lvl1pPr marL="0" indent="0" algn="l" defTabSz="914400" rtl="0" eaLnBrk="1" latinLnBrk="0" hangingPunct="1">
              <a:spcBef>
                <a:spcPct val="20000"/>
              </a:spcBef>
              <a:buClr>
                <a:schemeClr val="accent3"/>
              </a:buClr>
              <a:buFont typeface="Arial"/>
              <a:buNone/>
              <a:defRPr lang="en-US" sz="2400" b="1" i="0" kern="120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Heading</a:t>
            </a:r>
          </a:p>
        </p:txBody>
      </p:sp>
      <p:sp>
        <p:nvSpPr>
          <p:cNvPr id="33" name="Text Placeholder 30">
            <a:extLst>
              <a:ext uri="{FF2B5EF4-FFF2-40B4-BE49-F238E27FC236}">
                <a16:creationId xmlns:a16="http://schemas.microsoft.com/office/drawing/2014/main" id="{EBD7365A-7328-7340-A124-6E23F3803889}"/>
              </a:ext>
            </a:extLst>
          </p:cNvPr>
          <p:cNvSpPr>
            <a:spLocks noGrp="1"/>
          </p:cNvSpPr>
          <p:nvPr>
            <p:ph type="body" sz="quarter" idx="24" hasCustomPrompt="1"/>
          </p:nvPr>
        </p:nvSpPr>
        <p:spPr>
          <a:xfrm>
            <a:off x="6333218" y="2753108"/>
            <a:ext cx="2155325" cy="390525"/>
          </a:xfrm>
          <a:prstGeom prst="rect">
            <a:avLst/>
          </a:prstGeom>
        </p:spPr>
        <p:txBody>
          <a:bodyPr anchor="t">
            <a:noAutofit/>
          </a:bodyPr>
          <a:lstStyle>
            <a:lvl1pPr marL="0" indent="0" algn="l" defTabSz="914400" rtl="0" eaLnBrk="1" latinLnBrk="0" hangingPunct="1">
              <a:spcBef>
                <a:spcPct val="20000"/>
              </a:spcBef>
              <a:buClr>
                <a:schemeClr val="accent3"/>
              </a:buClr>
              <a:buFont typeface="Arial"/>
              <a:buNone/>
              <a:defRPr lang="en-US" sz="2400" b="1" i="0" kern="120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Heading</a:t>
            </a:r>
          </a:p>
        </p:txBody>
      </p:sp>
      <p:sp>
        <p:nvSpPr>
          <p:cNvPr id="53" name="Title 1">
            <a:extLst>
              <a:ext uri="{FF2B5EF4-FFF2-40B4-BE49-F238E27FC236}">
                <a16:creationId xmlns:a16="http://schemas.microsoft.com/office/drawing/2014/main" id="{BAB81232-8718-1349-8F38-82F219293495}"/>
              </a:ext>
            </a:extLst>
          </p:cNvPr>
          <p:cNvSpPr>
            <a:spLocks noGrp="1"/>
          </p:cNvSpPr>
          <p:nvPr>
            <p:ph type="title" hasCustomPrompt="1"/>
          </p:nvPr>
        </p:nvSpPr>
        <p:spPr>
          <a:xfrm>
            <a:off x="312745" y="437936"/>
            <a:ext cx="8416918" cy="614029"/>
          </a:xfrm>
          <a:prstGeom prst="rect">
            <a:avLst/>
          </a:prstGeom>
        </p:spPr>
        <p:txBody>
          <a:bodyPr/>
          <a:lstStyle>
            <a:lvl1pPr>
              <a:defRPr sz="4000" b="0" i="0">
                <a:latin typeface="Segoe UI" panose="020B0502040204020203" pitchFamily="34" charset="0"/>
                <a:cs typeface="Segoe UI" panose="020B0502040204020203" pitchFamily="34" charset="0"/>
              </a:defRPr>
            </a:lvl1pPr>
          </a:lstStyle>
          <a:p>
            <a:r>
              <a:rPr lang="en-US" dirty="0"/>
              <a:t>Slide Title Here</a:t>
            </a:r>
          </a:p>
        </p:txBody>
      </p:sp>
      <p:sp>
        <p:nvSpPr>
          <p:cNvPr id="11" name="Text Placeholder 6">
            <a:extLst>
              <a:ext uri="{FF2B5EF4-FFF2-40B4-BE49-F238E27FC236}">
                <a16:creationId xmlns:a16="http://schemas.microsoft.com/office/drawing/2014/main" id="{FF386A1D-29DC-4E4B-8BE2-CFBB4953B866}"/>
              </a:ext>
            </a:extLst>
          </p:cNvPr>
          <p:cNvSpPr>
            <a:spLocks noGrp="1"/>
          </p:cNvSpPr>
          <p:nvPr>
            <p:ph type="body" sz="quarter" idx="26" hasCustomPrompt="1"/>
          </p:nvPr>
        </p:nvSpPr>
        <p:spPr>
          <a:xfrm>
            <a:off x="312745" y="3242045"/>
            <a:ext cx="2155324" cy="1237086"/>
          </a:xfrm>
          <a:prstGeom prst="rect">
            <a:avLst/>
          </a:prstGeom>
        </p:spPr>
        <p:txBody>
          <a:bodyPr/>
          <a:lstStyle>
            <a:lvl1pPr marL="0" indent="0" algn="l" defTabSz="914400" rtl="0" eaLnBrk="1" latinLnBrk="0" hangingPunct="1">
              <a:lnSpc>
                <a:spcPct val="100000"/>
              </a:lnSpc>
              <a:spcBef>
                <a:spcPct val="20000"/>
              </a:spcBef>
              <a:spcAft>
                <a:spcPts val="0"/>
              </a:spcAft>
              <a:buClr>
                <a:schemeClr val="accent3"/>
              </a:buClr>
              <a:buFont typeface="Arial"/>
              <a:buNone/>
              <a:defRPr lang="en-US" sz="2400" b="0" i="0" kern="1200" dirty="0">
                <a:solidFill>
                  <a:schemeClr val="tx2"/>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endParaRPr lang="en-US" dirty="0"/>
          </a:p>
        </p:txBody>
      </p:sp>
      <p:sp>
        <p:nvSpPr>
          <p:cNvPr id="12" name="Text Placeholder 6">
            <a:extLst>
              <a:ext uri="{FF2B5EF4-FFF2-40B4-BE49-F238E27FC236}">
                <a16:creationId xmlns:a16="http://schemas.microsoft.com/office/drawing/2014/main" id="{7C6CAB51-C692-C148-9949-22A98AC7E29B}"/>
              </a:ext>
            </a:extLst>
          </p:cNvPr>
          <p:cNvSpPr>
            <a:spLocks noGrp="1"/>
          </p:cNvSpPr>
          <p:nvPr>
            <p:ph type="body" sz="quarter" idx="27" hasCustomPrompt="1"/>
          </p:nvPr>
        </p:nvSpPr>
        <p:spPr>
          <a:xfrm>
            <a:off x="3334551" y="3242045"/>
            <a:ext cx="2155324" cy="1237086"/>
          </a:xfrm>
          <a:prstGeom prst="rect">
            <a:avLst/>
          </a:prstGeom>
        </p:spPr>
        <p:txBody>
          <a:bodyPr/>
          <a:lstStyle>
            <a:lvl1pPr marL="0" indent="0" algn="l" defTabSz="914400" rtl="0" eaLnBrk="1" latinLnBrk="0" hangingPunct="1">
              <a:lnSpc>
                <a:spcPct val="100000"/>
              </a:lnSpc>
              <a:spcBef>
                <a:spcPct val="20000"/>
              </a:spcBef>
              <a:spcAft>
                <a:spcPts val="0"/>
              </a:spcAft>
              <a:buClr>
                <a:schemeClr val="accent3"/>
              </a:buClr>
              <a:buFont typeface="Arial"/>
              <a:buNone/>
              <a:defRPr lang="en-US" sz="2400" b="0" i="0" kern="1200" dirty="0">
                <a:solidFill>
                  <a:schemeClr val="tx2"/>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endParaRPr lang="en-US" dirty="0"/>
          </a:p>
        </p:txBody>
      </p:sp>
      <p:sp>
        <p:nvSpPr>
          <p:cNvPr id="13" name="Text Placeholder 6">
            <a:extLst>
              <a:ext uri="{FF2B5EF4-FFF2-40B4-BE49-F238E27FC236}">
                <a16:creationId xmlns:a16="http://schemas.microsoft.com/office/drawing/2014/main" id="{66C626C7-AB48-B848-B2B9-3D0EB862D2C5}"/>
              </a:ext>
            </a:extLst>
          </p:cNvPr>
          <p:cNvSpPr>
            <a:spLocks noGrp="1"/>
          </p:cNvSpPr>
          <p:nvPr>
            <p:ph type="body" sz="quarter" idx="28" hasCustomPrompt="1"/>
          </p:nvPr>
        </p:nvSpPr>
        <p:spPr>
          <a:xfrm>
            <a:off x="6334926" y="3242045"/>
            <a:ext cx="2155324" cy="1237086"/>
          </a:xfrm>
          <a:prstGeom prst="rect">
            <a:avLst/>
          </a:prstGeom>
        </p:spPr>
        <p:txBody>
          <a:bodyPr/>
          <a:lstStyle>
            <a:lvl1pPr marL="0" indent="0" algn="l" defTabSz="914400" rtl="0" eaLnBrk="1" latinLnBrk="0" hangingPunct="1">
              <a:lnSpc>
                <a:spcPct val="100000"/>
              </a:lnSpc>
              <a:spcBef>
                <a:spcPct val="20000"/>
              </a:spcBef>
              <a:spcAft>
                <a:spcPts val="0"/>
              </a:spcAft>
              <a:buClr>
                <a:schemeClr val="accent3"/>
              </a:buClr>
              <a:buFont typeface="Arial"/>
              <a:buNone/>
              <a:defRPr lang="en-US" sz="2400" b="0" i="0" kern="1200" dirty="0">
                <a:solidFill>
                  <a:schemeClr val="tx2"/>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endParaRPr lang="en-US" dirty="0"/>
          </a:p>
        </p:txBody>
      </p:sp>
    </p:spTree>
    <p:extLst>
      <p:ext uri="{BB962C8B-B14F-4D97-AF65-F5344CB8AC3E}">
        <p14:creationId xmlns:p14="http://schemas.microsoft.com/office/powerpoint/2010/main" val="204058365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plit, Light Gray">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F1B2559D-4F5E-164D-8452-6A4BD6DD1C18}"/>
              </a:ext>
            </a:extLst>
          </p:cNvPr>
          <p:cNvSpPr/>
          <p:nvPr userDrawn="1"/>
        </p:nvSpPr>
        <p:spPr>
          <a:xfrm>
            <a:off x="5216893" y="0"/>
            <a:ext cx="3927107" cy="5143500"/>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20000"/>
                  <a:lumOff val="80000"/>
                </a:schemeClr>
              </a:solidFill>
            </a:endParaRPr>
          </a:p>
        </p:txBody>
      </p:sp>
      <p:sp>
        <p:nvSpPr>
          <p:cNvPr id="9" name="Title 1">
            <a:extLst>
              <a:ext uri="{FF2B5EF4-FFF2-40B4-BE49-F238E27FC236}">
                <a16:creationId xmlns:a16="http://schemas.microsoft.com/office/drawing/2014/main" id="{1C7F4478-E9ED-9D46-B4AB-5194BFE6A466}"/>
              </a:ext>
            </a:extLst>
          </p:cNvPr>
          <p:cNvSpPr>
            <a:spLocks noGrp="1"/>
          </p:cNvSpPr>
          <p:nvPr>
            <p:ph type="title" hasCustomPrompt="1"/>
          </p:nvPr>
        </p:nvSpPr>
        <p:spPr>
          <a:xfrm>
            <a:off x="312745" y="437936"/>
            <a:ext cx="4730743" cy="614029"/>
          </a:xfrm>
          <a:prstGeom prst="rect">
            <a:avLst/>
          </a:prstGeom>
        </p:spPr>
        <p:txBody>
          <a:bodyPr/>
          <a:lstStyle>
            <a:lvl1pPr>
              <a:defRPr sz="4000" b="0" i="0">
                <a:latin typeface="Segoe UI" panose="020B0502040204020203" pitchFamily="34" charset="0"/>
                <a:cs typeface="Segoe UI" panose="020B0502040204020203" pitchFamily="34" charset="0"/>
              </a:defRPr>
            </a:lvl1pPr>
          </a:lstStyle>
          <a:p>
            <a:r>
              <a:rPr lang="en-US" dirty="0"/>
              <a:t>Slide Title Here</a:t>
            </a:r>
          </a:p>
        </p:txBody>
      </p:sp>
      <p:sp>
        <p:nvSpPr>
          <p:cNvPr id="10" name="Text Placeholder 30">
            <a:extLst>
              <a:ext uri="{FF2B5EF4-FFF2-40B4-BE49-F238E27FC236}">
                <a16:creationId xmlns:a16="http://schemas.microsoft.com/office/drawing/2014/main" id="{0EA65F79-9429-9B43-95B8-72B2C389608E}"/>
              </a:ext>
            </a:extLst>
          </p:cNvPr>
          <p:cNvSpPr>
            <a:spLocks noGrp="1"/>
          </p:cNvSpPr>
          <p:nvPr>
            <p:ph type="body" sz="quarter" idx="10" hasCustomPrompt="1"/>
          </p:nvPr>
        </p:nvSpPr>
        <p:spPr>
          <a:xfrm>
            <a:off x="312745" y="2088170"/>
            <a:ext cx="3949862" cy="390525"/>
          </a:xfrm>
          <a:prstGeom prst="rect">
            <a:avLst/>
          </a:prstGeom>
        </p:spPr>
        <p:txBody>
          <a:bodyPr anchor="t">
            <a:noAutofit/>
          </a:bodyPr>
          <a:lstStyle>
            <a:lvl1pPr marL="0" indent="0" algn="l" defTabSz="914400" rtl="0" eaLnBrk="1" latinLnBrk="0" hangingPunct="1">
              <a:spcBef>
                <a:spcPct val="20000"/>
              </a:spcBef>
              <a:buClr>
                <a:schemeClr val="accent3"/>
              </a:buClr>
              <a:buFont typeface="Arial"/>
              <a:buNone/>
              <a:defRPr lang="en-US" sz="2400" b="1" i="0" kern="120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Heading</a:t>
            </a:r>
          </a:p>
        </p:txBody>
      </p:sp>
      <p:sp>
        <p:nvSpPr>
          <p:cNvPr id="11" name="Text Placeholder 6">
            <a:extLst>
              <a:ext uri="{FF2B5EF4-FFF2-40B4-BE49-F238E27FC236}">
                <a16:creationId xmlns:a16="http://schemas.microsoft.com/office/drawing/2014/main" id="{FECBCFB8-9B91-D043-9935-03F6EFC9C506}"/>
              </a:ext>
            </a:extLst>
          </p:cNvPr>
          <p:cNvSpPr>
            <a:spLocks noGrp="1"/>
          </p:cNvSpPr>
          <p:nvPr>
            <p:ph type="body" sz="quarter" idx="26" hasCustomPrompt="1"/>
          </p:nvPr>
        </p:nvSpPr>
        <p:spPr>
          <a:xfrm>
            <a:off x="312745" y="2577107"/>
            <a:ext cx="3949862" cy="2180652"/>
          </a:xfrm>
          <a:prstGeom prst="rect">
            <a:avLst/>
          </a:prstGeom>
        </p:spPr>
        <p:txBody>
          <a:bodyPr/>
          <a:lstStyle>
            <a:lvl1pPr marL="0" indent="0" algn="l" defTabSz="914400" rtl="0" eaLnBrk="1" latinLnBrk="0" hangingPunct="1">
              <a:lnSpc>
                <a:spcPct val="100000"/>
              </a:lnSpc>
              <a:spcBef>
                <a:spcPct val="20000"/>
              </a:spcBef>
              <a:spcAft>
                <a:spcPts val="0"/>
              </a:spcAft>
              <a:buClr>
                <a:schemeClr val="accent3"/>
              </a:buClr>
              <a:buFont typeface="Arial"/>
              <a:buNone/>
              <a:defRPr lang="en-US" sz="2400" b="0" i="0" kern="1200" dirty="0">
                <a:solidFill>
                  <a:schemeClr val="tx2"/>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Tree>
    <p:extLst>
      <p:ext uri="{BB962C8B-B14F-4D97-AF65-F5344CB8AC3E}">
        <p14:creationId xmlns:p14="http://schemas.microsoft.com/office/powerpoint/2010/main" val="14858674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A2B7762-DD62-AB4E-A47E-4A8A1D612F7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8333273" y="4757852"/>
            <a:ext cx="581027" cy="236329"/>
          </a:xfrm>
          <a:prstGeom prst="rect">
            <a:avLst/>
          </a:prstGeom>
        </p:spPr>
      </p:pic>
      <p:sp>
        <p:nvSpPr>
          <p:cNvPr id="9" name="Title 1">
            <a:extLst>
              <a:ext uri="{FF2B5EF4-FFF2-40B4-BE49-F238E27FC236}">
                <a16:creationId xmlns:a16="http://schemas.microsoft.com/office/drawing/2014/main" id="{BA68C171-B55D-6042-A362-393751A53642}"/>
              </a:ext>
            </a:extLst>
          </p:cNvPr>
          <p:cNvSpPr>
            <a:spLocks noGrp="1"/>
          </p:cNvSpPr>
          <p:nvPr>
            <p:ph type="title" hasCustomPrompt="1"/>
          </p:nvPr>
        </p:nvSpPr>
        <p:spPr>
          <a:xfrm>
            <a:off x="312744" y="437936"/>
            <a:ext cx="8431205" cy="614029"/>
          </a:xfrm>
          <a:prstGeom prst="rect">
            <a:avLst/>
          </a:prstGeom>
        </p:spPr>
        <p:txBody>
          <a:bodyPr/>
          <a:lstStyle>
            <a:lvl1pPr>
              <a:defRPr sz="4000" b="0" i="0">
                <a:latin typeface="Segoe UI" panose="020B0502040204020203" pitchFamily="34" charset="0"/>
                <a:cs typeface="Segoe UI" panose="020B0502040204020203" pitchFamily="34" charset="0"/>
              </a:defRPr>
            </a:lvl1pPr>
          </a:lstStyle>
          <a:p>
            <a:r>
              <a:rPr lang="en-US" dirty="0"/>
              <a:t>Slide Title Here</a:t>
            </a:r>
          </a:p>
        </p:txBody>
      </p:sp>
    </p:spTree>
    <p:extLst>
      <p:ext uri="{BB962C8B-B14F-4D97-AF65-F5344CB8AC3E}">
        <p14:creationId xmlns:p14="http://schemas.microsoft.com/office/powerpoint/2010/main" val="25861249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A2B7762-DD62-AB4E-A47E-4A8A1D612F7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8333273" y="4757852"/>
            <a:ext cx="581027" cy="236329"/>
          </a:xfrm>
          <a:prstGeom prst="rect">
            <a:avLst/>
          </a:prstGeom>
        </p:spPr>
      </p:pic>
      <p:sp>
        <p:nvSpPr>
          <p:cNvPr id="9" name="Title 1">
            <a:extLst>
              <a:ext uri="{FF2B5EF4-FFF2-40B4-BE49-F238E27FC236}">
                <a16:creationId xmlns:a16="http://schemas.microsoft.com/office/drawing/2014/main" id="{BA68C171-B55D-6042-A362-393751A53642}"/>
              </a:ext>
            </a:extLst>
          </p:cNvPr>
          <p:cNvSpPr>
            <a:spLocks noGrp="1"/>
          </p:cNvSpPr>
          <p:nvPr>
            <p:ph type="title" hasCustomPrompt="1"/>
          </p:nvPr>
        </p:nvSpPr>
        <p:spPr>
          <a:xfrm>
            <a:off x="312744" y="1541427"/>
            <a:ext cx="3245845" cy="2060647"/>
          </a:xfrm>
          <a:prstGeom prst="rect">
            <a:avLst/>
          </a:prstGeom>
        </p:spPr>
        <p:txBody>
          <a:bodyPr anchor="ctr"/>
          <a:lstStyle>
            <a:lvl1pPr>
              <a:defRPr sz="4000" b="0" i="0">
                <a:latin typeface="Segoe UI" panose="020B0502040204020203" pitchFamily="34" charset="0"/>
                <a:cs typeface="Segoe UI" panose="020B0502040204020203" pitchFamily="34" charset="0"/>
              </a:defRPr>
            </a:lvl1pPr>
          </a:lstStyle>
          <a:p>
            <a:r>
              <a:rPr lang="en-US" dirty="0"/>
              <a:t>Slide Title Here</a:t>
            </a:r>
          </a:p>
        </p:txBody>
      </p:sp>
    </p:spTree>
    <p:extLst>
      <p:ext uri="{BB962C8B-B14F-4D97-AF65-F5344CB8AC3E}">
        <p14:creationId xmlns:p14="http://schemas.microsoft.com/office/powerpoint/2010/main" val="12209880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PASS Closing Slide">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D5020A3-A1C6-5E43-9B8C-9FDA0C6D89D6}"/>
              </a:ext>
            </a:extLst>
          </p:cNvPr>
          <p:cNvPicPr>
            <a:picLocks noChangeAspect="1"/>
          </p:cNvPicPr>
          <p:nvPr userDrawn="1"/>
        </p:nvPicPr>
        <p:blipFill rotWithShape="1">
          <a:blip r:embed="rId2" cstate="screen">
            <a:alphaModFix amt="38000"/>
            <a:extLst>
              <a:ext uri="{28A0092B-C50C-407E-A947-70E740481C1C}">
                <a14:useLocalDpi xmlns:a14="http://schemas.microsoft.com/office/drawing/2010/main"/>
              </a:ext>
            </a:extLst>
          </a:blip>
          <a:srcRect l="17113" t="17762" b="12300"/>
          <a:stretch/>
        </p:blipFill>
        <p:spPr>
          <a:xfrm>
            <a:off x="0" y="0"/>
            <a:ext cx="9144000" cy="5143500"/>
          </a:xfrm>
          <a:prstGeom prst="rect">
            <a:avLst/>
          </a:prstGeom>
          <a:solidFill>
            <a:schemeClr val="tx1"/>
          </a:solidFill>
          <a:effectLst/>
        </p:spPr>
      </p:pic>
      <p:pic>
        <p:nvPicPr>
          <p:cNvPr id="8" name="Picture 7">
            <a:extLst>
              <a:ext uri="{FF2B5EF4-FFF2-40B4-BE49-F238E27FC236}">
                <a16:creationId xmlns:a16="http://schemas.microsoft.com/office/drawing/2014/main" id="{BE760746-3B60-5940-8797-B4B0456020FF}"/>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30360" b="32521"/>
          <a:stretch/>
        </p:blipFill>
        <p:spPr>
          <a:xfrm>
            <a:off x="2747074" y="1894362"/>
            <a:ext cx="3649851" cy="1354776"/>
          </a:xfrm>
          <a:prstGeom prst="rect">
            <a:avLst/>
          </a:prstGeom>
        </p:spPr>
      </p:pic>
    </p:spTree>
    <p:extLst>
      <p:ext uri="{BB962C8B-B14F-4D97-AF65-F5344CB8AC3E}">
        <p14:creationId xmlns:p14="http://schemas.microsoft.com/office/powerpoint/2010/main" val="69382401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 Slide">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5455864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720482-58CD-4343-9FD4-3F221FF3AD6E}"/>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8AB847EB-04DF-4497-BAEE-BFA99CB0070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5B32485C-4236-4893-A501-350DAF3515F0}"/>
              </a:ext>
            </a:extLst>
          </p:cNvPr>
          <p:cNvSpPr>
            <a:spLocks noGrp="1"/>
          </p:cNvSpPr>
          <p:nvPr>
            <p:ph type="dt" sz="half" idx="10"/>
          </p:nvPr>
        </p:nvSpPr>
        <p:spPr/>
        <p:txBody>
          <a:bodyPr/>
          <a:lstStyle/>
          <a:p>
            <a:fld id="{268C92E6-F5DE-4043-9E7E-C796D3B64CDE}" type="datetime1">
              <a:rPr lang="en-GB" smtClean="0"/>
              <a:t>07/08/2020</a:t>
            </a:fld>
            <a:endParaRPr lang="en-GB"/>
          </a:p>
        </p:txBody>
      </p:sp>
      <p:sp>
        <p:nvSpPr>
          <p:cNvPr id="5" name="Footer Placeholder 4">
            <a:extLst>
              <a:ext uri="{FF2B5EF4-FFF2-40B4-BE49-F238E27FC236}">
                <a16:creationId xmlns:a16="http://schemas.microsoft.com/office/drawing/2014/main" id="{8E48E42B-5ABB-4D6F-9B86-38191B615E9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6B54089-803C-4762-9D6E-5B220AD08275}"/>
              </a:ext>
            </a:extLst>
          </p:cNvPr>
          <p:cNvSpPr>
            <a:spLocks noGrp="1"/>
          </p:cNvSpPr>
          <p:nvPr>
            <p:ph type="sldNum" sz="quarter" idx="12"/>
          </p:nvPr>
        </p:nvSpPr>
        <p:spPr/>
        <p:txBody>
          <a:bodyPr/>
          <a:lstStyle/>
          <a:p>
            <a:fld id="{62CD48FB-7F56-47E9-8883-3F2796A308E0}" type="slidenum">
              <a:rPr lang="en-GB" smtClean="0"/>
              <a:t>‹#›</a:t>
            </a:fld>
            <a:endParaRPr lang="en-GB"/>
          </a:p>
        </p:txBody>
      </p:sp>
    </p:spTree>
    <p:extLst>
      <p:ext uri="{BB962C8B-B14F-4D97-AF65-F5344CB8AC3E}">
        <p14:creationId xmlns:p14="http://schemas.microsoft.com/office/powerpoint/2010/main" val="312504066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76BC2B4-8301-454D-9651-DA9723B98409}"/>
              </a:ext>
            </a:extLst>
          </p:cNvPr>
          <p:cNvSpPr>
            <a:spLocks noGrp="1"/>
          </p:cNvSpPr>
          <p:nvPr>
            <p:ph type="dt" sz="half" idx="10"/>
          </p:nvPr>
        </p:nvSpPr>
        <p:spPr/>
        <p:txBody>
          <a:bodyPr/>
          <a:lstStyle/>
          <a:p>
            <a:fld id="{DE6F0C75-CDAF-4A0E-ACE0-06295EC642EF}" type="datetime1">
              <a:rPr lang="en-GB" smtClean="0"/>
              <a:t>07/08/2020</a:t>
            </a:fld>
            <a:endParaRPr lang="en-GB"/>
          </a:p>
        </p:txBody>
      </p:sp>
      <p:sp>
        <p:nvSpPr>
          <p:cNvPr id="3" name="Footer Placeholder 2">
            <a:extLst>
              <a:ext uri="{FF2B5EF4-FFF2-40B4-BE49-F238E27FC236}">
                <a16:creationId xmlns:a16="http://schemas.microsoft.com/office/drawing/2014/main" id="{2D949890-B13E-4621-826B-FDB09F5A0F2F}"/>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1E8AD4A4-D047-4572-88E3-9139C7D05C9A}"/>
              </a:ext>
            </a:extLst>
          </p:cNvPr>
          <p:cNvSpPr>
            <a:spLocks noGrp="1"/>
          </p:cNvSpPr>
          <p:nvPr>
            <p:ph type="sldNum" sz="quarter" idx="12"/>
          </p:nvPr>
        </p:nvSpPr>
        <p:spPr/>
        <p:txBody>
          <a:bodyPr/>
          <a:lstStyle/>
          <a:p>
            <a:fld id="{62CD48FB-7F56-47E9-8883-3F2796A308E0}" type="slidenum">
              <a:rPr lang="en-GB" smtClean="0"/>
              <a:t>‹#›</a:t>
            </a:fld>
            <a:endParaRPr lang="en-GB"/>
          </a:p>
        </p:txBody>
      </p:sp>
    </p:spTree>
    <p:extLst>
      <p:ext uri="{BB962C8B-B14F-4D97-AF65-F5344CB8AC3E}">
        <p14:creationId xmlns:p14="http://schemas.microsoft.com/office/powerpoint/2010/main" val="141797359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red">
    <p:bg>
      <p:bgPr>
        <a:solidFill>
          <a:srgbClr val="CC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138322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2_Title Slide">
    <p:bg>
      <p:bgPr>
        <a:solidFill>
          <a:schemeClr val="tx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53CB447-3BB5-324B-BA50-457277EEF4F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333" r="17796"/>
          <a:stretch/>
        </p:blipFill>
        <p:spPr>
          <a:xfrm>
            <a:off x="2904565" y="0"/>
            <a:ext cx="6239435" cy="5143500"/>
          </a:xfrm>
          <a:prstGeom prst="rect">
            <a:avLst/>
          </a:prstGeom>
        </p:spPr>
      </p:pic>
      <p:sp>
        <p:nvSpPr>
          <p:cNvPr id="8" name="Rectangle 7">
            <a:extLst>
              <a:ext uri="{FF2B5EF4-FFF2-40B4-BE49-F238E27FC236}">
                <a16:creationId xmlns:a16="http://schemas.microsoft.com/office/drawing/2014/main" id="{6938B577-D750-FB44-9798-AD7D5107C9AD}"/>
              </a:ext>
            </a:extLst>
          </p:cNvPr>
          <p:cNvSpPr/>
          <p:nvPr userDrawn="1"/>
        </p:nvSpPr>
        <p:spPr>
          <a:xfrm rot="16200000">
            <a:off x="2386801" y="285746"/>
            <a:ext cx="5143500" cy="4572002"/>
          </a:xfrm>
          <a:prstGeom prst="rect">
            <a:avLst/>
          </a:prstGeom>
          <a:gradFill>
            <a:gsLst>
              <a:gs pos="72000">
                <a:srgbClr val="000000">
                  <a:alpha val="46000"/>
                </a:srgbClr>
              </a:gs>
              <a:gs pos="23000">
                <a:schemeClr val="tx1"/>
              </a:gs>
              <a:gs pos="100000">
                <a:schemeClr val="tx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 Placeholder 30">
            <a:extLst>
              <a:ext uri="{FF2B5EF4-FFF2-40B4-BE49-F238E27FC236}">
                <a16:creationId xmlns:a16="http://schemas.microsoft.com/office/drawing/2014/main" id="{A54071DA-E3FA-6342-B848-2C11DB0C8002}"/>
              </a:ext>
            </a:extLst>
          </p:cNvPr>
          <p:cNvSpPr>
            <a:spLocks noGrp="1"/>
          </p:cNvSpPr>
          <p:nvPr>
            <p:ph type="body" sz="quarter" idx="12" hasCustomPrompt="1"/>
          </p:nvPr>
        </p:nvSpPr>
        <p:spPr>
          <a:xfrm>
            <a:off x="316284" y="3029867"/>
            <a:ext cx="5757946" cy="390525"/>
          </a:xfrm>
          <a:prstGeom prst="rect">
            <a:avLst/>
          </a:prstGeom>
        </p:spPr>
        <p:txBody>
          <a:bodyPr anchor="b">
            <a:noAutofit/>
          </a:bodyPr>
          <a:lstStyle>
            <a:lvl1pPr marL="0" indent="0" algn="l" defTabSz="914400" rtl="0" eaLnBrk="1" latinLnBrk="0" hangingPunct="1">
              <a:spcBef>
                <a:spcPct val="20000"/>
              </a:spcBef>
              <a:buClr>
                <a:schemeClr val="accent3"/>
              </a:buClr>
              <a:buFont typeface="Arial"/>
              <a:buNone/>
              <a:defRPr lang="en-US" sz="2800" b="1" i="0" kern="120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Subtitle Here</a:t>
            </a:r>
          </a:p>
        </p:txBody>
      </p:sp>
      <p:sp>
        <p:nvSpPr>
          <p:cNvPr id="22" name="Title 1">
            <a:extLst>
              <a:ext uri="{FF2B5EF4-FFF2-40B4-BE49-F238E27FC236}">
                <a16:creationId xmlns:a16="http://schemas.microsoft.com/office/drawing/2014/main" id="{4EB5AFEE-B8B1-A84E-BA69-451E8ACEF3D9}"/>
              </a:ext>
            </a:extLst>
          </p:cNvPr>
          <p:cNvSpPr>
            <a:spLocks noGrp="1"/>
          </p:cNvSpPr>
          <p:nvPr>
            <p:ph type="title" hasCustomPrompt="1"/>
          </p:nvPr>
        </p:nvSpPr>
        <p:spPr>
          <a:xfrm>
            <a:off x="316284" y="1874903"/>
            <a:ext cx="5757946" cy="1025433"/>
          </a:xfrm>
          <a:prstGeom prst="rect">
            <a:avLst/>
          </a:prstGeom>
        </p:spPr>
        <p:txBody>
          <a:bodyPr anchor="b"/>
          <a:lstStyle>
            <a:lvl1pPr>
              <a:defRPr sz="4800" b="0" i="0">
                <a:solidFill>
                  <a:schemeClr val="bg2"/>
                </a:solidFill>
                <a:latin typeface="Segoe UI" panose="020B0502040204020203" pitchFamily="34" charset="0"/>
                <a:cs typeface="Segoe UI" panose="020B0502040204020203" pitchFamily="34" charset="0"/>
              </a:defRPr>
            </a:lvl1pPr>
          </a:lstStyle>
          <a:p>
            <a:r>
              <a:rPr lang="en-US" dirty="0"/>
              <a:t>Slide Title Here</a:t>
            </a:r>
          </a:p>
        </p:txBody>
      </p:sp>
      <p:sp>
        <p:nvSpPr>
          <p:cNvPr id="7" name="Text Placeholder 30">
            <a:extLst>
              <a:ext uri="{FF2B5EF4-FFF2-40B4-BE49-F238E27FC236}">
                <a16:creationId xmlns:a16="http://schemas.microsoft.com/office/drawing/2014/main" id="{4577CA92-B9B7-8D41-98E7-AF31CD2E5628}"/>
              </a:ext>
            </a:extLst>
          </p:cNvPr>
          <p:cNvSpPr>
            <a:spLocks noGrp="1"/>
          </p:cNvSpPr>
          <p:nvPr>
            <p:ph type="body" sz="quarter" idx="22" hasCustomPrompt="1"/>
          </p:nvPr>
        </p:nvSpPr>
        <p:spPr>
          <a:xfrm>
            <a:off x="316284" y="4265737"/>
            <a:ext cx="5757946" cy="390525"/>
          </a:xfrm>
          <a:prstGeom prst="rect">
            <a:avLst/>
          </a:prstGeom>
        </p:spPr>
        <p:txBody>
          <a:bodyPr anchor="b">
            <a:noAutofit/>
          </a:bodyPr>
          <a:lstStyle>
            <a:lvl1pPr marL="0" indent="0" algn="l" defTabSz="914400" rtl="0" eaLnBrk="1" latinLnBrk="0" hangingPunct="1">
              <a:spcBef>
                <a:spcPct val="20000"/>
              </a:spcBef>
              <a:buClr>
                <a:schemeClr val="accent3"/>
              </a:buClr>
              <a:buFont typeface="Arial"/>
              <a:buNone/>
              <a:defRPr lang="en-US" sz="2000" b="0" i="0" kern="1200" dirty="0">
                <a:solidFill>
                  <a:schemeClr val="bg2"/>
                </a:solidFill>
                <a:latin typeface="Segoe UI" panose="020B0502040204020203" pitchFamily="34" charset="0"/>
                <a:ea typeface="Segoe UI" panose="020B0502040204020203" pitchFamily="34" charset="0"/>
                <a:cs typeface="Segoe UI"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Subtitle Here</a:t>
            </a:r>
          </a:p>
        </p:txBody>
      </p:sp>
      <p:pic>
        <p:nvPicPr>
          <p:cNvPr id="9" name="Picture 8">
            <a:extLst>
              <a:ext uri="{FF2B5EF4-FFF2-40B4-BE49-F238E27FC236}">
                <a16:creationId xmlns:a16="http://schemas.microsoft.com/office/drawing/2014/main" id="{AEA2E6AB-EA2C-1E4E-82AA-59C2534FE35A}"/>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39588" b="37984"/>
          <a:stretch/>
        </p:blipFill>
        <p:spPr>
          <a:xfrm>
            <a:off x="178415" y="333103"/>
            <a:ext cx="3442063" cy="772005"/>
          </a:xfrm>
          <a:prstGeom prst="rect">
            <a:avLst/>
          </a:prstGeom>
        </p:spPr>
      </p:pic>
    </p:spTree>
    <p:extLst>
      <p:ext uri="{BB962C8B-B14F-4D97-AF65-F5344CB8AC3E}">
        <p14:creationId xmlns:p14="http://schemas.microsoft.com/office/powerpoint/2010/main" val="233922525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lide whit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40489" y="2210529"/>
            <a:ext cx="7051170" cy="1406795"/>
          </a:xfrm>
          <a:noFill/>
        </p:spPr>
        <p:txBody>
          <a:bodyPr lIns="0" tIns="0" rIns="0" bIns="182880" anchor="b" anchorCtr="0"/>
          <a:lstStyle>
            <a:lvl1pPr>
              <a:defRPr sz="3971" strike="noStrike" spc="-110" baseline="0">
                <a:solidFill>
                  <a:schemeClr val="tx1"/>
                </a:solidFill>
              </a:defRPr>
            </a:lvl1pPr>
          </a:lstStyle>
          <a:p>
            <a:r>
              <a:rPr lang="en-US" dirty="0"/>
              <a:t>Microsoft Azure</a:t>
            </a:r>
            <a:br>
              <a:rPr lang="en-US" dirty="0"/>
            </a:br>
            <a:r>
              <a:rPr lang="en-US" dirty="0"/>
              <a:t>title or event name</a:t>
            </a:r>
          </a:p>
        </p:txBody>
      </p:sp>
      <p:sp>
        <p:nvSpPr>
          <p:cNvPr id="5" name="Text Placeholder 4"/>
          <p:cNvSpPr>
            <a:spLocks noGrp="1"/>
          </p:cNvSpPr>
          <p:nvPr>
            <p:ph type="body" sz="quarter" idx="12" hasCustomPrompt="1"/>
          </p:nvPr>
        </p:nvSpPr>
        <p:spPr>
          <a:xfrm>
            <a:off x="438150" y="3629093"/>
            <a:ext cx="7051170" cy="709076"/>
          </a:xfrm>
          <a:noFill/>
        </p:spPr>
        <p:txBody>
          <a:bodyPr lIns="0" tIns="0" rIns="0" bIns="0">
            <a:noAutofit/>
          </a:bodyPr>
          <a:lstStyle>
            <a:lvl1pPr marL="0" indent="0">
              <a:lnSpc>
                <a:spcPct val="100000"/>
              </a:lnSpc>
              <a:spcBef>
                <a:spcPts val="0"/>
              </a:spcBef>
              <a:buNone/>
              <a:defRPr sz="1176" spc="0" baseline="0">
                <a:solidFill>
                  <a:schemeClr val="tx1"/>
                </a:solidFill>
                <a:latin typeface="+mn-lt"/>
              </a:defRPr>
            </a:lvl1pPr>
          </a:lstStyle>
          <a:p>
            <a:pPr lvl="0"/>
            <a:r>
              <a:rPr lang="en-US" dirty="0"/>
              <a:t>Author name</a:t>
            </a:r>
          </a:p>
          <a:p>
            <a:pPr lvl="0"/>
            <a:r>
              <a:rPr lang="en-US" dirty="0"/>
              <a:t>Date</a:t>
            </a:r>
          </a:p>
        </p:txBody>
      </p:sp>
      <p:pic>
        <p:nvPicPr>
          <p:cNvPr id="8" name="MS logo white - EMF" descr="Microsoft logo white text version">
            <a:extLst>
              <a:ext uri="{FF2B5EF4-FFF2-40B4-BE49-F238E27FC236}">
                <a16:creationId xmlns:a16="http://schemas.microsoft.com/office/drawing/2014/main" id="{70C12F42-1460-4B13-A3AB-1E9A73BB0FEB}"/>
              </a:ext>
            </a:extLst>
          </p:cNvPr>
          <p:cNvPicPr>
            <a:picLocks noChangeAspect="1"/>
          </p:cNvPicPr>
          <p:nvPr userDrawn="1"/>
        </p:nvPicPr>
        <p:blipFill>
          <a:blip r:embed="rId2"/>
          <a:stretch>
            <a:fillRect/>
          </a:stretch>
        </p:blipFill>
        <p:spPr bwMode="black">
          <a:xfrm>
            <a:off x="438150" y="439341"/>
            <a:ext cx="1024684" cy="219456"/>
          </a:xfrm>
          <a:prstGeom prst="rect">
            <a:avLst/>
          </a:prstGeom>
        </p:spPr>
      </p:pic>
    </p:spTree>
    <p:extLst>
      <p:ext uri="{BB962C8B-B14F-4D97-AF65-F5344CB8AC3E}">
        <p14:creationId xmlns:p14="http://schemas.microsoft.com/office/powerpoint/2010/main" val="38684716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38150" y="2234833"/>
            <a:ext cx="6858000" cy="415499"/>
          </a:xfrm>
          <a:noFill/>
        </p:spPr>
        <p:txBody>
          <a:bodyPr lIns="0" tIns="0" rIns="0" bIns="0" anchor="b" anchorCtr="0">
            <a:spAutoFit/>
          </a:bodyPr>
          <a:lstStyle>
            <a:lvl1pPr>
              <a:defRPr sz="2700" spc="-38"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438150" y="2971800"/>
            <a:ext cx="6858000" cy="230833"/>
          </a:xfrm>
          <a:noFill/>
        </p:spPr>
        <p:txBody>
          <a:bodyPr wrap="square" lIns="0" tIns="0" rIns="0" bIns="0">
            <a:spAutoFit/>
          </a:bodyPr>
          <a:lstStyle>
            <a:lvl1pPr marL="0" indent="0">
              <a:spcBef>
                <a:spcPts val="0"/>
              </a:spcBef>
              <a:buNone/>
              <a:defRPr sz="15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6306741" y="442205"/>
            <a:ext cx="2400300" cy="230832"/>
          </a:xfrm>
        </p:spPr>
        <p:txBody>
          <a:bodyPr lIns="0" tIns="0" rIns="0" bIns="0"/>
          <a:lstStyle>
            <a:lvl1pPr marL="0" indent="0" algn="r">
              <a:buNone/>
              <a:defRPr sz="1500">
                <a:latin typeface="+mn-lt"/>
              </a:defRPr>
            </a:lvl1pPr>
            <a:lvl2pPr marL="257175" indent="0">
              <a:buNone/>
              <a:defRPr sz="1500"/>
            </a:lvl2pPr>
            <a:lvl3pPr marL="428625" indent="0">
              <a:buNone/>
              <a:defRPr sz="1500"/>
            </a:lvl3pPr>
            <a:lvl4pPr marL="600075" indent="0">
              <a:buNone/>
              <a:defRPr sz="1500"/>
            </a:lvl4pPr>
            <a:lvl5pPr marL="771525" indent="0">
              <a:buNone/>
              <a:defRPr sz="1500"/>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438150" y="439341"/>
            <a:ext cx="1024684" cy="219456"/>
          </a:xfrm>
          <a:prstGeom prst="rect">
            <a:avLst/>
          </a:prstGeom>
        </p:spPr>
      </p:pic>
    </p:spTree>
    <p:extLst>
      <p:ext uri="{BB962C8B-B14F-4D97-AF65-F5344CB8AC3E}">
        <p14:creationId xmlns:p14="http://schemas.microsoft.com/office/powerpoint/2010/main" val="24070605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438150" y="439341"/>
            <a:ext cx="1024830" cy="219456"/>
          </a:xfrm>
          <a:prstGeom prst="rect">
            <a:avLst/>
          </a:prstGeom>
        </p:spPr>
      </p:pic>
      <p:sp>
        <p:nvSpPr>
          <p:cNvPr id="9" name="Title 1"/>
          <p:cNvSpPr>
            <a:spLocks noGrp="1"/>
          </p:cNvSpPr>
          <p:nvPr>
            <p:ph type="title" hasCustomPrompt="1"/>
          </p:nvPr>
        </p:nvSpPr>
        <p:spPr>
          <a:xfrm>
            <a:off x="438150" y="2234833"/>
            <a:ext cx="6858000" cy="415499"/>
          </a:xfrm>
          <a:noFill/>
        </p:spPr>
        <p:txBody>
          <a:bodyPr lIns="0" tIns="0" rIns="0" bIns="0" anchor="b" anchorCtr="0">
            <a:spAutoFit/>
          </a:bodyPr>
          <a:lstStyle>
            <a:lvl1pPr>
              <a:defRPr sz="2700" spc="-38"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438150" y="2971800"/>
            <a:ext cx="6858000" cy="230833"/>
          </a:xfrm>
          <a:noFill/>
        </p:spPr>
        <p:txBody>
          <a:bodyPr wrap="square" lIns="0" tIns="0" rIns="0" bIns="0">
            <a:spAutoFit/>
          </a:bodyPr>
          <a:lstStyle>
            <a:lvl1pPr marL="0" indent="0">
              <a:spcBef>
                <a:spcPts val="0"/>
              </a:spcBef>
              <a:buNone/>
              <a:defRPr sz="15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14604417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439793" y="1075778"/>
            <a:ext cx="8263890" cy="1209562"/>
          </a:xfrm>
        </p:spPr>
        <p:txBody>
          <a:bodyPr wrap="square">
            <a:spAutoFit/>
          </a:bodyPr>
          <a:lstStyle>
            <a:lvl1pPr marL="0" indent="0">
              <a:buNone/>
              <a:defRPr/>
            </a:lvl1pPr>
            <a:lvl2pPr marL="171450" indent="0">
              <a:buNone/>
              <a:defRPr/>
            </a:lvl2pPr>
            <a:lvl3pPr marL="342900" indent="0">
              <a:buNone/>
              <a:defRPr/>
            </a:lvl3pPr>
            <a:lvl4pPr marL="51435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4203956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438150" y="1076623"/>
            <a:ext cx="8263890" cy="12095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7242968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438150" y="1076325"/>
            <a:ext cx="3909060" cy="1237262"/>
          </a:xfrm>
        </p:spPr>
        <p:txBody>
          <a:bodyPr wrap="square">
            <a:spAutoFit/>
          </a:bodyPr>
          <a:lstStyle>
            <a:lvl1pPr marL="0" indent="0">
              <a:spcBef>
                <a:spcPts val="918"/>
              </a:spcBef>
              <a:buClr>
                <a:schemeClr val="tx1"/>
              </a:buClr>
              <a:buFont typeface="Wingdings" panose="05000000000000000000" pitchFamily="2" charset="2"/>
              <a:buNone/>
              <a:defRPr sz="2100" b="0">
                <a:latin typeface="Segoe UI Semilight" panose="020B0402040204020203" pitchFamily="34" charset="0"/>
                <a:cs typeface="Segoe UI Semilight" panose="020B0402040204020203" pitchFamily="34" charset="0"/>
              </a:defRPr>
            </a:lvl1pPr>
            <a:lvl2pPr marL="191691" indent="0">
              <a:buFont typeface="Wingdings" panose="05000000000000000000" pitchFamily="2" charset="2"/>
              <a:buNone/>
              <a:defRPr sz="1500" b="0"/>
            </a:lvl2pPr>
            <a:lvl3pPr marL="338138" indent="0">
              <a:buFont typeface="Wingdings" panose="05000000000000000000" pitchFamily="2" charset="2"/>
              <a:buNone/>
              <a:tabLst/>
              <a:defRPr sz="1200" b="0"/>
            </a:lvl3pPr>
            <a:lvl4pPr marL="489347" indent="0">
              <a:buFont typeface="Wingdings" panose="05000000000000000000" pitchFamily="2" charset="2"/>
              <a:buNone/>
              <a:defRPr sz="1050" b="0"/>
            </a:lvl4pPr>
            <a:lvl5pPr marL="640556" indent="0">
              <a:buFont typeface="Wingdings" panose="05000000000000000000" pitchFamily="2" charset="2"/>
              <a:buNone/>
              <a:tabLst/>
              <a:defRPr sz="105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4797878" y="1076325"/>
            <a:ext cx="3909060" cy="1237262"/>
          </a:xfrm>
        </p:spPr>
        <p:txBody>
          <a:bodyPr wrap="square">
            <a:spAutoFit/>
          </a:bodyPr>
          <a:lstStyle>
            <a:lvl1pPr marL="0" indent="0">
              <a:spcBef>
                <a:spcPts val="918"/>
              </a:spcBef>
              <a:buClr>
                <a:schemeClr val="tx1"/>
              </a:buClr>
              <a:buFont typeface="Wingdings" panose="05000000000000000000" pitchFamily="2" charset="2"/>
              <a:buNone/>
              <a:defRPr sz="2100" b="0">
                <a:latin typeface="Segoe UI Semilight" panose="020B0402040204020203" pitchFamily="34" charset="0"/>
                <a:cs typeface="Segoe UI Semilight" panose="020B0402040204020203" pitchFamily="34" charset="0"/>
              </a:defRPr>
            </a:lvl1pPr>
            <a:lvl2pPr marL="191691" indent="0">
              <a:buFont typeface="Wingdings" panose="05000000000000000000" pitchFamily="2" charset="2"/>
              <a:buNone/>
              <a:defRPr sz="1500" b="0"/>
            </a:lvl2pPr>
            <a:lvl3pPr marL="338138" indent="0">
              <a:buFont typeface="Wingdings" panose="05000000000000000000" pitchFamily="2" charset="2"/>
              <a:buNone/>
              <a:tabLst/>
              <a:defRPr sz="1200" b="0"/>
            </a:lvl3pPr>
            <a:lvl4pPr marL="489347" indent="0">
              <a:buFont typeface="Wingdings" panose="05000000000000000000" pitchFamily="2" charset="2"/>
              <a:buNone/>
              <a:defRPr sz="1050" b="0"/>
            </a:lvl4pPr>
            <a:lvl5pPr marL="640556" indent="0">
              <a:buFont typeface="Wingdings" panose="05000000000000000000" pitchFamily="2" charset="2"/>
              <a:buNone/>
              <a:tabLst/>
              <a:defRPr sz="105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1074887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438150" y="1078110"/>
            <a:ext cx="3909060" cy="1237262"/>
          </a:xfrm>
        </p:spPr>
        <p:txBody>
          <a:bodyPr wrap="square">
            <a:spAutoFit/>
          </a:bodyPr>
          <a:lstStyle>
            <a:lvl1pPr marL="173831" indent="-173831">
              <a:spcBef>
                <a:spcPts val="918"/>
              </a:spcBef>
              <a:buClr>
                <a:schemeClr val="tx1"/>
              </a:buClr>
              <a:buFont typeface="Wingdings" panose="05000000000000000000" pitchFamily="2" charset="2"/>
              <a:buChar char=""/>
              <a:defRPr sz="2100" b="0">
                <a:latin typeface="Segoe UI Semilight" panose="020B0402040204020203" pitchFamily="34" charset="0"/>
                <a:cs typeface="Segoe UI Semilight" panose="020B0402040204020203" pitchFamily="34" charset="0"/>
              </a:defRPr>
            </a:lvl1pPr>
            <a:lvl2pPr marL="320279" indent="-128588">
              <a:buFont typeface="Wingdings" panose="05000000000000000000" pitchFamily="2" charset="2"/>
              <a:buChar char=""/>
              <a:defRPr sz="1500" b="0"/>
            </a:lvl2pPr>
            <a:lvl3pPr marL="479822" indent="-141685">
              <a:buFont typeface="Wingdings" panose="05000000000000000000" pitchFamily="2" charset="2"/>
              <a:buChar char=""/>
              <a:tabLst/>
              <a:defRPr sz="1200" b="0"/>
            </a:lvl3pPr>
            <a:lvl4pPr marL="621506" indent="-132160">
              <a:buFont typeface="Wingdings" panose="05000000000000000000" pitchFamily="2" charset="2"/>
              <a:buChar char=""/>
              <a:defRPr sz="1050" b="0"/>
            </a:lvl4pPr>
            <a:lvl5pPr marL="767954" indent="-127397">
              <a:buFont typeface="Wingdings" panose="05000000000000000000" pitchFamily="2" charset="2"/>
              <a:buChar char=""/>
              <a:tabLst/>
              <a:defRPr sz="105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4792436" y="1078110"/>
            <a:ext cx="3909060" cy="1237262"/>
          </a:xfrm>
        </p:spPr>
        <p:txBody>
          <a:bodyPr wrap="square">
            <a:spAutoFit/>
          </a:bodyPr>
          <a:lstStyle>
            <a:lvl1pPr marL="173831" indent="-173831">
              <a:spcBef>
                <a:spcPts val="918"/>
              </a:spcBef>
              <a:buClr>
                <a:schemeClr val="tx1"/>
              </a:buClr>
              <a:buFont typeface="Wingdings" panose="05000000000000000000" pitchFamily="2" charset="2"/>
              <a:buChar char=""/>
              <a:defRPr sz="2100" b="0">
                <a:latin typeface="Segoe UI Semilight" panose="020B0402040204020203" pitchFamily="34" charset="0"/>
                <a:cs typeface="Segoe UI Semilight" panose="020B0402040204020203" pitchFamily="34" charset="0"/>
              </a:defRPr>
            </a:lvl1pPr>
            <a:lvl2pPr marL="320279" indent="-128588">
              <a:buFont typeface="Wingdings" panose="05000000000000000000" pitchFamily="2" charset="2"/>
              <a:buChar char=""/>
              <a:defRPr sz="1500" b="0"/>
            </a:lvl2pPr>
            <a:lvl3pPr marL="479822" indent="-141685">
              <a:buFont typeface="Wingdings" panose="05000000000000000000" pitchFamily="2" charset="2"/>
              <a:buChar char=""/>
              <a:tabLst/>
              <a:defRPr sz="1200" b="0"/>
            </a:lvl3pPr>
            <a:lvl4pPr marL="621506" indent="-132160">
              <a:buFont typeface="Wingdings" panose="05000000000000000000" pitchFamily="2" charset="2"/>
              <a:buChar char=""/>
              <a:defRPr sz="1050" b="0"/>
            </a:lvl4pPr>
            <a:lvl5pPr marL="767954" indent="-127397">
              <a:buFont typeface="Wingdings" panose="05000000000000000000" pitchFamily="2" charset="2"/>
              <a:buChar char=""/>
              <a:tabLst/>
              <a:defRPr sz="105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5557053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C72D31-A613-4575-8C30-1B5C85263897}"/>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44468517"/>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C72D31-A613-4575-8C30-1B5C85263897}"/>
              </a:ext>
            </a:extLst>
          </p:cNvPr>
          <p:cNvSpPr>
            <a:spLocks noGrp="1"/>
          </p:cNvSpPr>
          <p:nvPr>
            <p:ph type="title"/>
          </p:nvPr>
        </p:nvSpPr>
        <p:spPr/>
        <p:txBody>
          <a:bodyPr/>
          <a:lstStyle/>
          <a:p>
            <a:r>
              <a:rPr lang="en-US"/>
              <a:t>Click to edit Master title style</a:t>
            </a:r>
          </a:p>
        </p:txBody>
      </p:sp>
      <p:sp>
        <p:nvSpPr>
          <p:cNvPr id="5" name="Text Placeholder 4">
            <a:extLst>
              <a:ext uri="{FF2B5EF4-FFF2-40B4-BE49-F238E27FC236}">
                <a16:creationId xmlns:a16="http://schemas.microsoft.com/office/drawing/2014/main" id="{C461A2B3-F991-45BD-8BA7-FA0CE24140A3}"/>
              </a:ext>
            </a:extLst>
          </p:cNvPr>
          <p:cNvSpPr>
            <a:spLocks noGrp="1"/>
          </p:cNvSpPr>
          <p:nvPr>
            <p:ph type="body" sz="quarter" idx="10"/>
          </p:nvPr>
        </p:nvSpPr>
        <p:spPr>
          <a:xfrm>
            <a:off x="441197" y="783431"/>
            <a:ext cx="8263890" cy="230832"/>
          </a:xfrm>
        </p:spPr>
        <p:txBody>
          <a:bodyPr wrap="square" lIns="0" tIns="0" rIns="0" bIns="0">
            <a:spAutoFit/>
          </a:bodyPr>
          <a:lstStyle>
            <a:lvl1pPr marL="0" indent="0">
              <a:buNone/>
              <a:defRPr lang="en-US" sz="1500" dirty="0" smtClean="0">
                <a:solidFill>
                  <a:schemeClr val="accent1"/>
                </a:solidFill>
                <a:latin typeface="+mj-lt"/>
                <a:cs typeface="+mn-cs"/>
              </a:defRPr>
            </a:lvl1pPr>
          </a:lstStyle>
          <a:p>
            <a:pPr marL="0" lvl="0" defTabSz="685775"/>
            <a:r>
              <a:rPr lang="en-US" dirty="0"/>
              <a:t>Click to edit Master text styles</a:t>
            </a:r>
          </a:p>
        </p:txBody>
      </p:sp>
    </p:spTree>
    <p:extLst>
      <p:ext uri="{BB962C8B-B14F-4D97-AF65-F5344CB8AC3E}">
        <p14:creationId xmlns:p14="http://schemas.microsoft.com/office/powerpoint/2010/main" val="162731915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mp; half-pag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439793" y="1170483"/>
            <a:ext cx="3673603" cy="929342"/>
          </a:xfrm>
        </p:spPr>
        <p:txBody>
          <a:bodyPr wrap="square">
            <a:spAutoFit/>
          </a:bodyPr>
          <a:lstStyle>
            <a:lvl1pPr marL="0" indent="0">
              <a:lnSpc>
                <a:spcPct val="110000"/>
              </a:lnSpc>
              <a:spcBef>
                <a:spcPts val="1350"/>
              </a:spcBef>
              <a:buFont typeface="Arial" panose="020B0604020202020204" pitchFamily="34" charset="0"/>
              <a:buNone/>
              <a:defRPr sz="1350">
                <a:latin typeface="+mn-lt"/>
              </a:defRPr>
            </a:lvl1pPr>
            <a:lvl2pPr marL="171450" indent="0">
              <a:buFont typeface="Arial" panose="020B0604020202020204" pitchFamily="34" charset="0"/>
              <a:buNone/>
              <a:defRPr sz="1200"/>
            </a:lvl2pPr>
            <a:lvl3pPr marL="342900" indent="0">
              <a:buFont typeface="Arial" panose="020B0604020202020204" pitchFamily="34" charset="0"/>
              <a:buNone/>
              <a:defRPr sz="900"/>
            </a:lvl3pPr>
            <a:lvl4pPr marL="514350" indent="0">
              <a:buFont typeface="Arial" panose="020B0604020202020204" pitchFamily="34" charset="0"/>
              <a:buNone/>
              <a:defRPr sz="825"/>
            </a:lvl4pPr>
            <a:lvl5pPr marL="685800" indent="0">
              <a:buFont typeface="Arial" panose="020B0604020202020204" pitchFamily="34" charset="0"/>
              <a:buNone/>
              <a:defRPr sz="825"/>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a:extLst>
              <a:ext uri="{FF2B5EF4-FFF2-40B4-BE49-F238E27FC236}">
                <a16:creationId xmlns:a16="http://schemas.microsoft.com/office/drawing/2014/main" id="{E5EBC9C4-692B-4264-85A6-FAA30AA09ECB}"/>
              </a:ext>
            </a:extLst>
          </p:cNvPr>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37078124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7E925DD-F575-CC43-987C-32C7926A3C3C}"/>
              </a:ext>
            </a:extLst>
          </p:cNvPr>
          <p:cNvPicPr>
            <a:picLocks noChangeAspect="1"/>
          </p:cNvPicPr>
          <p:nvPr userDrawn="1"/>
        </p:nvPicPr>
        <p:blipFill rotWithShape="1">
          <a:blip r:embed="rId2">
            <a:alphaModFix/>
          </a:blip>
          <a:srcRect r="22406"/>
          <a:stretch/>
        </p:blipFill>
        <p:spPr>
          <a:xfrm>
            <a:off x="6359143" y="777232"/>
            <a:ext cx="2784858" cy="3589035"/>
          </a:xfrm>
          <a:prstGeom prst="rect">
            <a:avLst/>
          </a:prstGeom>
        </p:spPr>
      </p:pic>
      <p:sp>
        <p:nvSpPr>
          <p:cNvPr id="20" name="Text Placeholder 30">
            <a:extLst>
              <a:ext uri="{FF2B5EF4-FFF2-40B4-BE49-F238E27FC236}">
                <a16:creationId xmlns:a16="http://schemas.microsoft.com/office/drawing/2014/main" id="{A54071DA-E3FA-6342-B848-2C11DB0C8002}"/>
              </a:ext>
            </a:extLst>
          </p:cNvPr>
          <p:cNvSpPr>
            <a:spLocks noGrp="1"/>
          </p:cNvSpPr>
          <p:nvPr>
            <p:ph type="body" sz="quarter" idx="12" hasCustomPrompt="1"/>
          </p:nvPr>
        </p:nvSpPr>
        <p:spPr>
          <a:xfrm>
            <a:off x="316284" y="3029867"/>
            <a:ext cx="5588128" cy="390525"/>
          </a:xfrm>
          <a:prstGeom prst="rect">
            <a:avLst/>
          </a:prstGeom>
        </p:spPr>
        <p:txBody>
          <a:bodyPr anchor="b">
            <a:noAutofit/>
          </a:bodyPr>
          <a:lstStyle>
            <a:lvl1pPr marL="0" indent="0" algn="l" defTabSz="914400" rtl="0" eaLnBrk="1" latinLnBrk="0" hangingPunct="1">
              <a:spcBef>
                <a:spcPct val="20000"/>
              </a:spcBef>
              <a:buClr>
                <a:schemeClr val="accent3"/>
              </a:buClr>
              <a:buFont typeface="Arial"/>
              <a:buNone/>
              <a:defRPr lang="en-US" sz="2800" b="1" i="0" kern="120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Subtitle Here</a:t>
            </a:r>
          </a:p>
        </p:txBody>
      </p:sp>
      <p:sp>
        <p:nvSpPr>
          <p:cNvPr id="22" name="Title 1">
            <a:extLst>
              <a:ext uri="{FF2B5EF4-FFF2-40B4-BE49-F238E27FC236}">
                <a16:creationId xmlns:a16="http://schemas.microsoft.com/office/drawing/2014/main" id="{4EB5AFEE-B8B1-A84E-BA69-451E8ACEF3D9}"/>
              </a:ext>
            </a:extLst>
          </p:cNvPr>
          <p:cNvSpPr>
            <a:spLocks noGrp="1"/>
          </p:cNvSpPr>
          <p:nvPr>
            <p:ph type="title" hasCustomPrompt="1"/>
          </p:nvPr>
        </p:nvSpPr>
        <p:spPr>
          <a:xfrm>
            <a:off x="316284" y="2100572"/>
            <a:ext cx="5588128" cy="806296"/>
          </a:xfrm>
          <a:prstGeom prst="rect">
            <a:avLst/>
          </a:prstGeom>
        </p:spPr>
        <p:txBody>
          <a:bodyPr anchor="b"/>
          <a:lstStyle>
            <a:lvl1pPr>
              <a:defRPr sz="4800" b="0" i="0">
                <a:latin typeface="Segoe UI" panose="020B0502040204020203" pitchFamily="34" charset="0"/>
                <a:cs typeface="Segoe UI" panose="020B0502040204020203" pitchFamily="34" charset="0"/>
              </a:defRPr>
            </a:lvl1pPr>
          </a:lstStyle>
          <a:p>
            <a:r>
              <a:rPr lang="en-US" dirty="0"/>
              <a:t>Slide Title Here</a:t>
            </a:r>
          </a:p>
        </p:txBody>
      </p:sp>
      <p:sp>
        <p:nvSpPr>
          <p:cNvPr id="7" name="Text Placeholder 30">
            <a:extLst>
              <a:ext uri="{FF2B5EF4-FFF2-40B4-BE49-F238E27FC236}">
                <a16:creationId xmlns:a16="http://schemas.microsoft.com/office/drawing/2014/main" id="{4577CA92-B9B7-8D41-98E7-AF31CD2E5628}"/>
              </a:ext>
            </a:extLst>
          </p:cNvPr>
          <p:cNvSpPr>
            <a:spLocks noGrp="1"/>
          </p:cNvSpPr>
          <p:nvPr>
            <p:ph type="body" sz="quarter" idx="22" hasCustomPrompt="1"/>
          </p:nvPr>
        </p:nvSpPr>
        <p:spPr>
          <a:xfrm>
            <a:off x="316284" y="4265737"/>
            <a:ext cx="5588128" cy="390525"/>
          </a:xfrm>
          <a:prstGeom prst="rect">
            <a:avLst/>
          </a:prstGeom>
        </p:spPr>
        <p:txBody>
          <a:bodyPr anchor="b">
            <a:noAutofit/>
          </a:bodyPr>
          <a:lstStyle>
            <a:lvl1pPr marL="0" indent="0" algn="l" defTabSz="914400" rtl="0" eaLnBrk="1" latinLnBrk="0" hangingPunct="1">
              <a:spcBef>
                <a:spcPct val="20000"/>
              </a:spcBef>
              <a:buClr>
                <a:schemeClr val="accent3"/>
              </a:buClr>
              <a:buFont typeface="Arial"/>
              <a:buNone/>
              <a:defRPr lang="en-US" sz="2000" b="0" i="0" kern="1200" dirty="0">
                <a:solidFill>
                  <a:schemeClr val="tx2"/>
                </a:solidFill>
                <a:latin typeface="Segoe UI" panose="020B0502040204020203" pitchFamily="34" charset="0"/>
                <a:ea typeface="Segoe UI" panose="020B0502040204020203" pitchFamily="34" charset="0"/>
                <a:cs typeface="Segoe UI"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Subtitle Here</a:t>
            </a:r>
          </a:p>
        </p:txBody>
      </p:sp>
      <p:pic>
        <p:nvPicPr>
          <p:cNvPr id="3" name="Picture 2">
            <a:extLst>
              <a:ext uri="{FF2B5EF4-FFF2-40B4-BE49-F238E27FC236}">
                <a16:creationId xmlns:a16="http://schemas.microsoft.com/office/drawing/2014/main" id="{58CA2963-35A9-234E-BF4C-8C70728352D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42178" b="39980"/>
          <a:stretch/>
        </p:blipFill>
        <p:spPr>
          <a:xfrm>
            <a:off x="183327" y="425547"/>
            <a:ext cx="3437151" cy="613239"/>
          </a:xfrm>
          <a:prstGeom prst="rect">
            <a:avLst/>
          </a:prstGeom>
        </p:spPr>
      </p:pic>
    </p:spTree>
    <p:extLst>
      <p:ext uri="{BB962C8B-B14F-4D97-AF65-F5344CB8AC3E}">
        <p14:creationId xmlns:p14="http://schemas.microsoft.com/office/powerpoint/2010/main" val="402331602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Title &amp; half-pag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441197" y="1703820"/>
            <a:ext cx="3672198" cy="867930"/>
          </a:xfrm>
        </p:spPr>
        <p:txBody>
          <a:bodyPr wrap="square">
            <a:spAutoFit/>
          </a:bodyPr>
          <a:lstStyle>
            <a:lvl1pPr marL="0" indent="0">
              <a:lnSpc>
                <a:spcPct val="110000"/>
              </a:lnSpc>
              <a:spcBef>
                <a:spcPts val="1350"/>
              </a:spcBef>
              <a:buFont typeface="Arial" panose="020B0604020202020204" pitchFamily="34" charset="0"/>
              <a:buNone/>
              <a:defRPr sz="1200">
                <a:latin typeface="+mn-lt"/>
              </a:defRPr>
            </a:lvl1pPr>
            <a:lvl2pPr marL="171450" indent="0">
              <a:buFont typeface="Arial" panose="020B0604020202020204" pitchFamily="34" charset="0"/>
              <a:buNone/>
              <a:defRPr sz="1050"/>
            </a:lvl2pPr>
            <a:lvl3pPr marL="342900" indent="0">
              <a:buFont typeface="Arial" panose="020B0604020202020204" pitchFamily="34" charset="0"/>
              <a:buNone/>
              <a:defRPr sz="825"/>
            </a:lvl3pPr>
            <a:lvl4pPr marL="514350" indent="0">
              <a:buFont typeface="Arial" panose="020B0604020202020204" pitchFamily="34" charset="0"/>
              <a:buNone/>
              <a:defRPr sz="788"/>
            </a:lvl4pPr>
            <a:lvl5pPr marL="685800" indent="0">
              <a:buFont typeface="Arial" panose="020B0604020202020204" pitchFamily="34" charset="0"/>
              <a:buNone/>
              <a:defRPr sz="788"/>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a:extLst>
              <a:ext uri="{FF2B5EF4-FFF2-40B4-BE49-F238E27FC236}">
                <a16:creationId xmlns:a16="http://schemas.microsoft.com/office/drawing/2014/main" id="{E5EBC9C4-692B-4264-85A6-FAA30AA09ECB}"/>
              </a:ext>
            </a:extLst>
          </p:cNvPr>
          <p:cNvSpPr>
            <a:spLocks noGrp="1"/>
          </p:cNvSpPr>
          <p:nvPr>
            <p:ph type="title"/>
          </p:nvPr>
        </p:nvSpPr>
        <p:spPr>
          <a:xfrm>
            <a:off x="441197" y="342900"/>
            <a:ext cx="3672198" cy="738664"/>
          </a:xfrm>
        </p:spPr>
        <p:txBody>
          <a:bodyPr>
            <a:spAutoFit/>
          </a:bodyPr>
          <a:lstStyle>
            <a:lvl1pPr>
              <a:defRPr sz="2400"/>
            </a:lvl1pPr>
          </a:lstStyle>
          <a:p>
            <a:r>
              <a:rPr lang="en-US" dirty="0"/>
              <a:t>Click to edit Master title style</a:t>
            </a:r>
          </a:p>
        </p:txBody>
      </p:sp>
    </p:spTree>
    <p:extLst>
      <p:ext uri="{BB962C8B-B14F-4D97-AF65-F5344CB8AC3E}">
        <p14:creationId xmlns:p14="http://schemas.microsoft.com/office/powerpoint/2010/main" val="18096939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_Title &amp; half-pag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5FD86D9-1D6D-4281-8DED-C8FF1A033CB0}"/>
              </a:ext>
            </a:extLst>
          </p:cNvPr>
          <p:cNvSpPr/>
          <p:nvPr userDrawn="1"/>
        </p:nvSpPr>
        <p:spPr bwMode="auto">
          <a:xfrm flipH="1">
            <a:off x="1" y="0"/>
            <a:ext cx="4113395" cy="51435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l" defTabSz="699354" fontAlgn="base">
              <a:spcBef>
                <a:spcPct val="0"/>
              </a:spcBef>
              <a:spcAft>
                <a:spcPct val="0"/>
              </a:spcAft>
            </a:pPr>
            <a:endParaRPr lang="en-US" sz="1500" dirty="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3"/>
          <p:cNvSpPr>
            <a:spLocks noGrp="1"/>
          </p:cNvSpPr>
          <p:nvPr>
            <p:ph type="body" sz="quarter" idx="10" hasCustomPrompt="1"/>
          </p:nvPr>
        </p:nvSpPr>
        <p:spPr>
          <a:xfrm>
            <a:off x="4517572" y="2137785"/>
            <a:ext cx="4113395" cy="867930"/>
          </a:xfrm>
        </p:spPr>
        <p:txBody>
          <a:bodyPr wrap="square" anchor="ctr">
            <a:spAutoFit/>
          </a:bodyPr>
          <a:lstStyle>
            <a:lvl1pPr marL="0" indent="0">
              <a:lnSpc>
                <a:spcPct val="110000"/>
              </a:lnSpc>
              <a:spcBef>
                <a:spcPts val="1350"/>
              </a:spcBef>
              <a:buFont typeface="Arial" panose="020B0604020202020204" pitchFamily="34" charset="0"/>
              <a:buNone/>
              <a:defRPr sz="1200">
                <a:latin typeface="+mn-lt"/>
              </a:defRPr>
            </a:lvl1pPr>
            <a:lvl2pPr marL="171450" indent="0">
              <a:buFont typeface="Arial" panose="020B0604020202020204" pitchFamily="34" charset="0"/>
              <a:buNone/>
              <a:defRPr sz="1050"/>
            </a:lvl2pPr>
            <a:lvl3pPr marL="342900" indent="0">
              <a:buFont typeface="Arial" panose="020B0604020202020204" pitchFamily="34" charset="0"/>
              <a:buNone/>
              <a:defRPr sz="825"/>
            </a:lvl3pPr>
            <a:lvl4pPr marL="514350" indent="0">
              <a:buFont typeface="Arial" panose="020B0604020202020204" pitchFamily="34" charset="0"/>
              <a:buNone/>
              <a:defRPr sz="788"/>
            </a:lvl4pPr>
            <a:lvl5pPr marL="685800" indent="0">
              <a:buFont typeface="Arial" panose="020B0604020202020204" pitchFamily="34" charset="0"/>
              <a:buNone/>
              <a:defRPr sz="788"/>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a:extLst>
              <a:ext uri="{FF2B5EF4-FFF2-40B4-BE49-F238E27FC236}">
                <a16:creationId xmlns:a16="http://schemas.microsoft.com/office/drawing/2014/main" id="{E5EBC9C4-692B-4264-85A6-FAA30AA09ECB}"/>
              </a:ext>
            </a:extLst>
          </p:cNvPr>
          <p:cNvSpPr>
            <a:spLocks noGrp="1"/>
          </p:cNvSpPr>
          <p:nvPr>
            <p:ph type="title"/>
          </p:nvPr>
        </p:nvSpPr>
        <p:spPr>
          <a:xfrm>
            <a:off x="441197" y="1740753"/>
            <a:ext cx="3276275" cy="830997"/>
          </a:xfrm>
        </p:spPr>
        <p:txBody>
          <a:bodyPr wrap="square">
            <a:spAutoFit/>
          </a:bodyPr>
          <a:lstStyle>
            <a:lvl1pP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18553262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88489291"/>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em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AEB595-BB37-4787-AB4B-FF67C7046E5B}"/>
              </a:ext>
            </a:extLst>
          </p:cNvPr>
          <p:cNvSpPr>
            <a:spLocks noGrp="1"/>
          </p:cNvSpPr>
          <p:nvPr>
            <p:ph type="title" hasCustomPrompt="1"/>
          </p:nvPr>
        </p:nvSpPr>
        <p:spPr>
          <a:xfrm>
            <a:off x="441197" y="2794907"/>
            <a:ext cx="8263890" cy="415499"/>
          </a:xfrm>
        </p:spPr>
        <p:txBody>
          <a:bodyPr/>
          <a:lstStyle>
            <a:lvl1pPr>
              <a:defRPr>
                <a:solidFill>
                  <a:schemeClr val="accent2"/>
                </a:solidFill>
              </a:defRPr>
            </a:lvl1pPr>
          </a:lstStyle>
          <a:p>
            <a:r>
              <a:rPr lang="en-US" dirty="0"/>
              <a:t>Demo</a:t>
            </a:r>
          </a:p>
        </p:txBody>
      </p:sp>
      <p:sp>
        <p:nvSpPr>
          <p:cNvPr id="3" name="Text Placeholder 4">
            <a:extLst>
              <a:ext uri="{FF2B5EF4-FFF2-40B4-BE49-F238E27FC236}">
                <a16:creationId xmlns:a16="http://schemas.microsoft.com/office/drawing/2014/main" id="{FF9D7C15-031A-48EC-9C75-F563884CB929}"/>
              </a:ext>
            </a:extLst>
          </p:cNvPr>
          <p:cNvSpPr>
            <a:spLocks noGrp="1"/>
          </p:cNvSpPr>
          <p:nvPr>
            <p:ph type="body" sz="quarter" idx="10"/>
          </p:nvPr>
        </p:nvSpPr>
        <p:spPr>
          <a:xfrm>
            <a:off x="441197" y="2410168"/>
            <a:ext cx="8263890" cy="323165"/>
          </a:xfrm>
        </p:spPr>
        <p:txBody>
          <a:bodyPr wrap="square" lIns="0" tIns="0" rIns="0" bIns="0">
            <a:spAutoFit/>
          </a:bodyPr>
          <a:lstStyle>
            <a:lvl1pPr marL="0" indent="0">
              <a:buNone/>
              <a:defRPr lang="en-US" sz="2100" dirty="0" smtClean="0">
                <a:solidFill>
                  <a:schemeClr val="accent1"/>
                </a:solidFill>
                <a:latin typeface="+mj-lt"/>
                <a:cs typeface="+mn-cs"/>
              </a:defRPr>
            </a:lvl1pPr>
          </a:lstStyle>
          <a:p>
            <a:pPr marL="0" lvl="0" defTabSz="685775"/>
            <a:r>
              <a:rPr lang="en-US" dirty="0"/>
              <a:t>Click to edit Master text styles</a:t>
            </a:r>
          </a:p>
        </p:txBody>
      </p:sp>
    </p:spTree>
    <p:extLst>
      <p:ext uri="{BB962C8B-B14F-4D97-AF65-F5344CB8AC3E}">
        <p14:creationId xmlns:p14="http://schemas.microsoft.com/office/powerpoint/2010/main" val="15115150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274321" y="306976"/>
            <a:ext cx="8543108" cy="502922"/>
          </a:xfrm>
        </p:spPr>
        <p:txBody>
          <a:bodyPr>
            <a:noAutofit/>
          </a:bodyPr>
          <a:lstStyle>
            <a:lvl1pPr marL="0" indent="0" algn="l">
              <a:buNone/>
              <a:defRPr sz="3000" b="1" i="0" spc="0">
                <a:solidFill>
                  <a:schemeClr val="accent3"/>
                </a:solidFill>
                <a:latin typeface="Segoe UI Semibold" panose="020B0502040204020203" pitchFamily="34" charset="0"/>
                <a:cs typeface="Segoe UI Semibold" panose="020B0502040204020203" pitchFamily="34"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dirty="0"/>
              <a:t>Resources</a:t>
            </a:r>
          </a:p>
        </p:txBody>
      </p:sp>
      <p:sp>
        <p:nvSpPr>
          <p:cNvPr id="8" name="Text Placeholder 3">
            <a:extLst>
              <a:ext uri="{FF2B5EF4-FFF2-40B4-BE49-F238E27FC236}">
                <a16:creationId xmlns:a16="http://schemas.microsoft.com/office/drawing/2014/main" id="{399B133C-4C10-6645-86DA-1C2FAC40C9C0}"/>
              </a:ext>
            </a:extLst>
          </p:cNvPr>
          <p:cNvSpPr>
            <a:spLocks noGrp="1"/>
          </p:cNvSpPr>
          <p:nvPr>
            <p:ph type="body" sz="quarter" idx="10" hasCustomPrompt="1"/>
          </p:nvPr>
        </p:nvSpPr>
        <p:spPr>
          <a:xfrm>
            <a:off x="274321" y="1492990"/>
            <a:ext cx="8543108" cy="244370"/>
          </a:xfrm>
        </p:spPr>
        <p:txBody>
          <a:bodyPr>
            <a:normAutofit/>
          </a:bodyPr>
          <a:lstStyle>
            <a:lvl1pPr marL="0" indent="0">
              <a:buNone/>
              <a:defRPr sz="1200">
                <a:solidFill>
                  <a:schemeClr val="accent4"/>
                </a:solidFill>
              </a:defRPr>
            </a:lvl1pPr>
            <a:lvl2pPr marL="342900" indent="0">
              <a:buNone/>
              <a:defRPr/>
            </a:lvl2pPr>
            <a:lvl3pPr marL="685800" indent="0">
              <a:buNone/>
              <a:defRPr/>
            </a:lvl3pPr>
            <a:lvl4pPr marL="1028700" indent="0">
              <a:buNone/>
              <a:defRPr/>
            </a:lvl4pPr>
            <a:lvl5pPr marL="1371600" indent="0">
              <a:buNone/>
              <a:defRPr/>
            </a:lvl5pPr>
          </a:lstStyle>
          <a:p>
            <a:pPr lvl="0"/>
            <a:r>
              <a:rPr lang="en-US" dirty="0"/>
              <a:t>Resource URL</a:t>
            </a:r>
          </a:p>
        </p:txBody>
      </p:sp>
      <p:sp>
        <p:nvSpPr>
          <p:cNvPr id="9" name="Text Placeholder 3">
            <a:extLst>
              <a:ext uri="{FF2B5EF4-FFF2-40B4-BE49-F238E27FC236}">
                <a16:creationId xmlns:a16="http://schemas.microsoft.com/office/drawing/2014/main" id="{F4EF1F14-E210-5E4E-AD6C-FBD6DF26FEB7}"/>
              </a:ext>
            </a:extLst>
          </p:cNvPr>
          <p:cNvSpPr>
            <a:spLocks noGrp="1"/>
          </p:cNvSpPr>
          <p:nvPr>
            <p:ph type="body" sz="quarter" idx="11" hasCustomPrompt="1"/>
          </p:nvPr>
        </p:nvSpPr>
        <p:spPr>
          <a:xfrm>
            <a:off x="274321" y="1157493"/>
            <a:ext cx="8543108" cy="307113"/>
          </a:xfrm>
        </p:spPr>
        <p:txBody>
          <a:bodyPr>
            <a:normAutofit/>
          </a:bodyPr>
          <a:lstStyle>
            <a:lvl1pPr marL="0" indent="0">
              <a:buNone/>
              <a:defRPr sz="1500" b="1" i="0">
                <a:solidFill>
                  <a:schemeClr val="accent3"/>
                </a:solidFill>
                <a:latin typeface="Segoe UI Semibold" panose="020B0502040204020203" pitchFamily="34" charset="0"/>
                <a:cs typeface="Segoe UI Semibold" panose="020B0502040204020203" pitchFamily="34"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dirty="0"/>
              <a:t>Resource one</a:t>
            </a:r>
          </a:p>
        </p:txBody>
      </p:sp>
      <p:sp>
        <p:nvSpPr>
          <p:cNvPr id="10" name="Text Placeholder 3">
            <a:extLst>
              <a:ext uri="{FF2B5EF4-FFF2-40B4-BE49-F238E27FC236}">
                <a16:creationId xmlns:a16="http://schemas.microsoft.com/office/drawing/2014/main" id="{0CC564A0-0574-3C49-B906-26C4F1AEC126}"/>
              </a:ext>
            </a:extLst>
          </p:cNvPr>
          <p:cNvSpPr>
            <a:spLocks noGrp="1"/>
          </p:cNvSpPr>
          <p:nvPr>
            <p:ph type="body" sz="quarter" idx="13" hasCustomPrompt="1"/>
          </p:nvPr>
        </p:nvSpPr>
        <p:spPr>
          <a:xfrm>
            <a:off x="274321" y="2296356"/>
            <a:ext cx="8543108" cy="244370"/>
          </a:xfrm>
        </p:spPr>
        <p:txBody>
          <a:bodyPr>
            <a:normAutofit/>
          </a:bodyPr>
          <a:lstStyle>
            <a:lvl1pPr marL="0" indent="0">
              <a:buNone/>
              <a:defRPr sz="1200">
                <a:solidFill>
                  <a:schemeClr val="accent4"/>
                </a:solidFill>
              </a:defRPr>
            </a:lvl1pPr>
            <a:lvl2pPr marL="342900" indent="0">
              <a:buNone/>
              <a:defRPr/>
            </a:lvl2pPr>
            <a:lvl3pPr marL="685800" indent="0">
              <a:buNone/>
              <a:defRPr/>
            </a:lvl3pPr>
            <a:lvl4pPr marL="1028700" indent="0">
              <a:buNone/>
              <a:defRPr/>
            </a:lvl4pPr>
            <a:lvl5pPr marL="1371600" indent="0">
              <a:buNone/>
              <a:defRPr/>
            </a:lvl5pPr>
          </a:lstStyle>
          <a:p>
            <a:pPr lvl="0"/>
            <a:r>
              <a:rPr lang="en-US" dirty="0"/>
              <a:t>Resource URL</a:t>
            </a:r>
          </a:p>
        </p:txBody>
      </p:sp>
      <p:sp>
        <p:nvSpPr>
          <p:cNvPr id="11" name="Text Placeholder 3">
            <a:extLst>
              <a:ext uri="{FF2B5EF4-FFF2-40B4-BE49-F238E27FC236}">
                <a16:creationId xmlns:a16="http://schemas.microsoft.com/office/drawing/2014/main" id="{2C225D99-49B0-2E46-B722-9704BD510617}"/>
              </a:ext>
            </a:extLst>
          </p:cNvPr>
          <p:cNvSpPr>
            <a:spLocks noGrp="1"/>
          </p:cNvSpPr>
          <p:nvPr>
            <p:ph type="body" sz="quarter" idx="14" hasCustomPrompt="1"/>
          </p:nvPr>
        </p:nvSpPr>
        <p:spPr>
          <a:xfrm>
            <a:off x="274321" y="1960859"/>
            <a:ext cx="8543108" cy="307113"/>
          </a:xfrm>
        </p:spPr>
        <p:txBody>
          <a:bodyPr>
            <a:normAutofit/>
          </a:bodyPr>
          <a:lstStyle>
            <a:lvl1pPr marL="0" indent="0">
              <a:buNone/>
              <a:defRPr sz="1500" b="1" i="0">
                <a:solidFill>
                  <a:schemeClr val="accent3"/>
                </a:solidFill>
                <a:latin typeface="Segoe UI Semibold" panose="020B0502040204020203" pitchFamily="34" charset="0"/>
                <a:cs typeface="Segoe UI Semibold" panose="020B0502040204020203" pitchFamily="34"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dirty="0"/>
              <a:t>Resource two</a:t>
            </a:r>
          </a:p>
        </p:txBody>
      </p:sp>
      <p:sp>
        <p:nvSpPr>
          <p:cNvPr id="12" name="Text Placeholder 3">
            <a:extLst>
              <a:ext uri="{FF2B5EF4-FFF2-40B4-BE49-F238E27FC236}">
                <a16:creationId xmlns:a16="http://schemas.microsoft.com/office/drawing/2014/main" id="{34E99198-C76E-0241-B2DA-C2A5A625E1AE}"/>
              </a:ext>
            </a:extLst>
          </p:cNvPr>
          <p:cNvSpPr>
            <a:spLocks noGrp="1"/>
          </p:cNvSpPr>
          <p:nvPr>
            <p:ph type="body" sz="quarter" idx="15" hasCustomPrompt="1"/>
          </p:nvPr>
        </p:nvSpPr>
        <p:spPr>
          <a:xfrm>
            <a:off x="274321" y="3109398"/>
            <a:ext cx="8543108" cy="244370"/>
          </a:xfrm>
        </p:spPr>
        <p:txBody>
          <a:bodyPr>
            <a:normAutofit/>
          </a:bodyPr>
          <a:lstStyle>
            <a:lvl1pPr marL="0" indent="0">
              <a:buNone/>
              <a:defRPr sz="1200">
                <a:solidFill>
                  <a:schemeClr val="accent4"/>
                </a:solidFill>
              </a:defRPr>
            </a:lvl1pPr>
            <a:lvl2pPr marL="342900" indent="0">
              <a:buNone/>
              <a:defRPr/>
            </a:lvl2pPr>
            <a:lvl3pPr marL="685800" indent="0">
              <a:buNone/>
              <a:defRPr/>
            </a:lvl3pPr>
            <a:lvl4pPr marL="1028700" indent="0">
              <a:buNone/>
              <a:defRPr/>
            </a:lvl4pPr>
            <a:lvl5pPr marL="1371600" indent="0">
              <a:buNone/>
              <a:defRPr/>
            </a:lvl5pPr>
          </a:lstStyle>
          <a:p>
            <a:pPr lvl="0"/>
            <a:r>
              <a:rPr lang="en-US" dirty="0"/>
              <a:t>Resource URL</a:t>
            </a:r>
          </a:p>
        </p:txBody>
      </p:sp>
      <p:sp>
        <p:nvSpPr>
          <p:cNvPr id="13" name="Text Placeholder 3">
            <a:extLst>
              <a:ext uri="{FF2B5EF4-FFF2-40B4-BE49-F238E27FC236}">
                <a16:creationId xmlns:a16="http://schemas.microsoft.com/office/drawing/2014/main" id="{5034F082-8123-8E4C-A5CC-07E4E4ACFF34}"/>
              </a:ext>
            </a:extLst>
          </p:cNvPr>
          <p:cNvSpPr>
            <a:spLocks noGrp="1"/>
          </p:cNvSpPr>
          <p:nvPr>
            <p:ph type="body" sz="quarter" idx="16" hasCustomPrompt="1"/>
          </p:nvPr>
        </p:nvSpPr>
        <p:spPr>
          <a:xfrm>
            <a:off x="274321" y="2773901"/>
            <a:ext cx="8543108" cy="307113"/>
          </a:xfrm>
        </p:spPr>
        <p:txBody>
          <a:bodyPr>
            <a:normAutofit/>
          </a:bodyPr>
          <a:lstStyle>
            <a:lvl1pPr marL="0" indent="0">
              <a:buNone/>
              <a:defRPr sz="1500" b="1" i="0">
                <a:solidFill>
                  <a:schemeClr val="accent3"/>
                </a:solidFill>
                <a:latin typeface="Segoe UI Semibold" panose="020B0502040204020203" pitchFamily="34" charset="0"/>
                <a:cs typeface="Segoe UI Semibold" panose="020B0502040204020203" pitchFamily="34"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dirty="0"/>
              <a:t>Resource three</a:t>
            </a:r>
          </a:p>
        </p:txBody>
      </p:sp>
      <p:sp>
        <p:nvSpPr>
          <p:cNvPr id="14" name="Text Placeholder 3">
            <a:extLst>
              <a:ext uri="{FF2B5EF4-FFF2-40B4-BE49-F238E27FC236}">
                <a16:creationId xmlns:a16="http://schemas.microsoft.com/office/drawing/2014/main" id="{B833C998-789B-514E-A3A0-846C4E2DDA29}"/>
              </a:ext>
            </a:extLst>
          </p:cNvPr>
          <p:cNvSpPr>
            <a:spLocks noGrp="1"/>
          </p:cNvSpPr>
          <p:nvPr>
            <p:ph type="body" sz="quarter" idx="17" hasCustomPrompt="1"/>
          </p:nvPr>
        </p:nvSpPr>
        <p:spPr>
          <a:xfrm>
            <a:off x="274321" y="3912763"/>
            <a:ext cx="8543108" cy="244370"/>
          </a:xfrm>
        </p:spPr>
        <p:txBody>
          <a:bodyPr>
            <a:normAutofit/>
          </a:bodyPr>
          <a:lstStyle>
            <a:lvl1pPr marL="0" indent="0">
              <a:buNone/>
              <a:defRPr sz="1200">
                <a:solidFill>
                  <a:schemeClr val="accent4"/>
                </a:solidFill>
              </a:defRPr>
            </a:lvl1pPr>
            <a:lvl2pPr marL="342900" indent="0">
              <a:buNone/>
              <a:defRPr/>
            </a:lvl2pPr>
            <a:lvl3pPr marL="685800" indent="0">
              <a:buNone/>
              <a:defRPr/>
            </a:lvl3pPr>
            <a:lvl4pPr marL="1028700" indent="0">
              <a:buNone/>
              <a:defRPr/>
            </a:lvl4pPr>
            <a:lvl5pPr marL="1371600" indent="0">
              <a:buNone/>
              <a:defRPr/>
            </a:lvl5pPr>
          </a:lstStyle>
          <a:p>
            <a:pPr lvl="0"/>
            <a:r>
              <a:rPr lang="en-US" dirty="0"/>
              <a:t>Resource URL</a:t>
            </a:r>
          </a:p>
        </p:txBody>
      </p:sp>
      <p:sp>
        <p:nvSpPr>
          <p:cNvPr id="15" name="Text Placeholder 3">
            <a:extLst>
              <a:ext uri="{FF2B5EF4-FFF2-40B4-BE49-F238E27FC236}">
                <a16:creationId xmlns:a16="http://schemas.microsoft.com/office/drawing/2014/main" id="{5BF7D92B-2BC7-E245-BED5-0A8EEB343D99}"/>
              </a:ext>
            </a:extLst>
          </p:cNvPr>
          <p:cNvSpPr>
            <a:spLocks noGrp="1"/>
          </p:cNvSpPr>
          <p:nvPr>
            <p:ph type="body" sz="quarter" idx="18" hasCustomPrompt="1"/>
          </p:nvPr>
        </p:nvSpPr>
        <p:spPr>
          <a:xfrm>
            <a:off x="274321" y="3577266"/>
            <a:ext cx="8543108" cy="307113"/>
          </a:xfrm>
        </p:spPr>
        <p:txBody>
          <a:bodyPr>
            <a:normAutofit/>
          </a:bodyPr>
          <a:lstStyle>
            <a:lvl1pPr marL="0" indent="0">
              <a:buNone/>
              <a:defRPr sz="1500" b="1" i="0">
                <a:solidFill>
                  <a:schemeClr val="accent3"/>
                </a:solidFill>
                <a:latin typeface="Segoe UI Semibold" panose="020B0502040204020203" pitchFamily="34" charset="0"/>
                <a:cs typeface="Segoe UI Semibold" panose="020B0502040204020203" pitchFamily="34"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dirty="0"/>
              <a:t>Resource four</a:t>
            </a:r>
          </a:p>
        </p:txBody>
      </p:sp>
      <p:pic>
        <p:nvPicPr>
          <p:cNvPr id="16" name="Picture 15">
            <a:extLst>
              <a:ext uri="{FF2B5EF4-FFF2-40B4-BE49-F238E27FC236}">
                <a16:creationId xmlns:a16="http://schemas.microsoft.com/office/drawing/2014/main" id="{649BE33B-9858-0048-9598-E206E5FC5B03}"/>
              </a:ext>
            </a:extLst>
          </p:cNvPr>
          <p:cNvPicPr>
            <a:picLocks noChangeAspect="1"/>
          </p:cNvPicPr>
          <p:nvPr userDrawn="1"/>
        </p:nvPicPr>
        <p:blipFill>
          <a:blip r:embed="rId2"/>
          <a:stretch>
            <a:fillRect/>
          </a:stretch>
        </p:blipFill>
        <p:spPr>
          <a:xfrm>
            <a:off x="7936707" y="4759890"/>
            <a:ext cx="1138237" cy="376123"/>
          </a:xfrm>
          <a:prstGeom prst="rect">
            <a:avLst/>
          </a:prstGeom>
        </p:spPr>
      </p:pic>
    </p:spTree>
    <p:extLst>
      <p:ext uri="{BB962C8B-B14F-4D97-AF65-F5344CB8AC3E}">
        <p14:creationId xmlns:p14="http://schemas.microsoft.com/office/powerpoint/2010/main" val="38569515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ransition Slide Light">
    <p:spTree>
      <p:nvGrpSpPr>
        <p:cNvPr id="1" name=""/>
        <p:cNvGrpSpPr/>
        <p:nvPr/>
      </p:nvGrpSpPr>
      <p:grpSpPr>
        <a:xfrm>
          <a:off x="0" y="0"/>
          <a:ext cx="0" cy="0"/>
          <a:chOff x="0" y="0"/>
          <a:chExt cx="0" cy="0"/>
        </a:xfrm>
      </p:grpSpPr>
      <p:sp>
        <p:nvSpPr>
          <p:cNvPr id="21" name="Text Placeholder 9">
            <a:extLst>
              <a:ext uri="{FF2B5EF4-FFF2-40B4-BE49-F238E27FC236}">
                <a16:creationId xmlns:a16="http://schemas.microsoft.com/office/drawing/2014/main" id="{6979BEA5-6D16-3B4A-9CD1-2254B4BBF56F}"/>
              </a:ext>
            </a:extLst>
          </p:cNvPr>
          <p:cNvSpPr>
            <a:spLocks noGrp="1"/>
          </p:cNvSpPr>
          <p:nvPr>
            <p:ph type="body" sz="quarter" idx="11" hasCustomPrompt="1"/>
          </p:nvPr>
        </p:nvSpPr>
        <p:spPr>
          <a:xfrm>
            <a:off x="440271" y="3035732"/>
            <a:ext cx="4521200" cy="1520957"/>
          </a:xfrm>
          <a:prstGeom prst="rect">
            <a:avLst/>
          </a:prstGeom>
        </p:spPr>
        <p:txBody>
          <a:bodyPr anchor="t"/>
          <a:lstStyle>
            <a:lvl1pPr marL="0" marR="0" indent="0" algn="l" defTabSz="457200"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mj-lt"/>
                <a:ea typeface="Segoe UI Semibold" panose="020B0502040204020203" pitchFamily="34" charset="0"/>
                <a:cs typeface="Segoe UI Semibold" panose="020B0502040204020203" pitchFamily="34" charset="0"/>
              </a:defRPr>
            </a:lvl1pPr>
          </a:lstStyle>
          <a:p>
            <a:r>
              <a:rPr lang="en-US" dirty="0"/>
              <a:t>Section Title Goes Here</a:t>
            </a:r>
          </a:p>
        </p:txBody>
      </p:sp>
      <p:pic>
        <p:nvPicPr>
          <p:cNvPr id="4" name="Picture 3">
            <a:extLst>
              <a:ext uri="{FF2B5EF4-FFF2-40B4-BE49-F238E27FC236}">
                <a16:creationId xmlns:a16="http://schemas.microsoft.com/office/drawing/2014/main" id="{E47C8540-941D-D94F-BC94-EEC40908DC8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42178" b="39980"/>
          <a:stretch/>
        </p:blipFill>
        <p:spPr>
          <a:xfrm>
            <a:off x="183327" y="425547"/>
            <a:ext cx="3437151" cy="613239"/>
          </a:xfrm>
          <a:prstGeom prst="rect">
            <a:avLst/>
          </a:prstGeom>
        </p:spPr>
      </p:pic>
      <p:pic>
        <p:nvPicPr>
          <p:cNvPr id="5" name="Picture 4">
            <a:extLst>
              <a:ext uri="{FF2B5EF4-FFF2-40B4-BE49-F238E27FC236}">
                <a16:creationId xmlns:a16="http://schemas.microsoft.com/office/drawing/2014/main" id="{39C0D9A0-4384-3C49-8927-804CEA6700A8}"/>
              </a:ext>
            </a:extLst>
          </p:cNvPr>
          <p:cNvPicPr>
            <a:picLocks noChangeAspect="1"/>
          </p:cNvPicPr>
          <p:nvPr userDrawn="1"/>
        </p:nvPicPr>
        <p:blipFill rotWithShape="1">
          <a:blip r:embed="rId3">
            <a:alphaModFix/>
          </a:blip>
          <a:srcRect r="22406"/>
          <a:stretch/>
        </p:blipFill>
        <p:spPr>
          <a:xfrm>
            <a:off x="6359143" y="777232"/>
            <a:ext cx="2784858" cy="3589035"/>
          </a:xfrm>
          <a:prstGeom prst="rect">
            <a:avLst/>
          </a:prstGeom>
        </p:spPr>
      </p:pic>
    </p:spTree>
    <p:extLst>
      <p:ext uri="{BB962C8B-B14F-4D97-AF65-F5344CB8AC3E}">
        <p14:creationId xmlns:p14="http://schemas.microsoft.com/office/powerpoint/2010/main" val="18901841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ransition Slide Dark">
    <p:bg>
      <p:bgPr>
        <a:solidFill>
          <a:schemeClr val="tx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06B9068-BB2A-874C-A228-3446036E70B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5974" t="12855" r="21761" b="12855"/>
          <a:stretch/>
        </p:blipFill>
        <p:spPr>
          <a:xfrm>
            <a:off x="2677885" y="0"/>
            <a:ext cx="6466113" cy="5143500"/>
          </a:xfrm>
          <a:prstGeom prst="rect">
            <a:avLst/>
          </a:prstGeom>
        </p:spPr>
      </p:pic>
      <p:sp>
        <p:nvSpPr>
          <p:cNvPr id="6" name="Rectangle 5">
            <a:extLst>
              <a:ext uri="{FF2B5EF4-FFF2-40B4-BE49-F238E27FC236}">
                <a16:creationId xmlns:a16="http://schemas.microsoft.com/office/drawing/2014/main" id="{020BF015-2B33-4C4C-9674-4DA7C7D9867B}"/>
              </a:ext>
            </a:extLst>
          </p:cNvPr>
          <p:cNvSpPr/>
          <p:nvPr userDrawn="1"/>
        </p:nvSpPr>
        <p:spPr>
          <a:xfrm rot="16200000">
            <a:off x="1272000" y="504551"/>
            <a:ext cx="5143500" cy="4134391"/>
          </a:xfrm>
          <a:prstGeom prst="rect">
            <a:avLst/>
          </a:prstGeom>
          <a:gradFill>
            <a:gsLst>
              <a:gs pos="72000">
                <a:srgbClr val="000000">
                  <a:alpha val="46000"/>
                </a:srgbClr>
              </a:gs>
              <a:gs pos="23000">
                <a:schemeClr val="tx1"/>
              </a:gs>
              <a:gs pos="100000">
                <a:schemeClr val="tx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Text Placeholder 9">
            <a:extLst>
              <a:ext uri="{FF2B5EF4-FFF2-40B4-BE49-F238E27FC236}">
                <a16:creationId xmlns:a16="http://schemas.microsoft.com/office/drawing/2014/main" id="{6979BEA5-6D16-3B4A-9CD1-2254B4BBF56F}"/>
              </a:ext>
            </a:extLst>
          </p:cNvPr>
          <p:cNvSpPr>
            <a:spLocks noGrp="1"/>
          </p:cNvSpPr>
          <p:nvPr>
            <p:ph type="body" sz="quarter" idx="11" hasCustomPrompt="1"/>
          </p:nvPr>
        </p:nvSpPr>
        <p:spPr>
          <a:xfrm>
            <a:off x="440271" y="3035732"/>
            <a:ext cx="4521200" cy="1520957"/>
          </a:xfrm>
          <a:prstGeom prst="rect">
            <a:avLst/>
          </a:prstGeom>
        </p:spPr>
        <p:txBody>
          <a:bodyPr anchor="t"/>
          <a:lstStyle>
            <a:lvl1pPr marL="0" marR="0" indent="0" algn="l" defTabSz="457200"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bg2"/>
                </a:solidFill>
                <a:effectLst/>
                <a:uLnTx/>
                <a:uFillTx/>
                <a:latin typeface="+mj-lt"/>
                <a:ea typeface="Segoe UI Semibold" panose="020B0502040204020203" pitchFamily="34" charset="0"/>
                <a:cs typeface="Segoe UI Semibold" panose="020B0502040204020203" pitchFamily="34" charset="0"/>
              </a:defRPr>
            </a:lvl1pPr>
          </a:lstStyle>
          <a:p>
            <a:r>
              <a:rPr lang="en-US" dirty="0"/>
              <a:t>Section Title Goes Here</a:t>
            </a:r>
          </a:p>
        </p:txBody>
      </p:sp>
      <p:pic>
        <p:nvPicPr>
          <p:cNvPr id="8" name="Picture 7">
            <a:extLst>
              <a:ext uri="{FF2B5EF4-FFF2-40B4-BE49-F238E27FC236}">
                <a16:creationId xmlns:a16="http://schemas.microsoft.com/office/drawing/2014/main" id="{3FC469C1-A6C0-F04A-BC26-020C7156BAB3}"/>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39588" b="37984"/>
          <a:stretch/>
        </p:blipFill>
        <p:spPr>
          <a:xfrm>
            <a:off x="178415" y="333103"/>
            <a:ext cx="3442063" cy="772005"/>
          </a:xfrm>
          <a:prstGeom prst="rect">
            <a:avLst/>
          </a:prstGeom>
        </p:spPr>
      </p:pic>
    </p:spTree>
    <p:extLst>
      <p:ext uri="{BB962C8B-B14F-4D97-AF65-F5344CB8AC3E}">
        <p14:creationId xmlns:p14="http://schemas.microsoft.com/office/powerpoint/2010/main" val="8543343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hank You Slid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0C792E5-7F1D-E344-A0DE-53CA41B7044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432902" y="0"/>
            <a:ext cx="7715250" cy="5143500"/>
          </a:xfrm>
          <a:prstGeom prst="rect">
            <a:avLst/>
          </a:prstGeom>
        </p:spPr>
      </p:pic>
      <p:sp>
        <p:nvSpPr>
          <p:cNvPr id="13" name="Rectangle 12">
            <a:extLst>
              <a:ext uri="{FF2B5EF4-FFF2-40B4-BE49-F238E27FC236}">
                <a16:creationId xmlns:a16="http://schemas.microsoft.com/office/drawing/2014/main" id="{348B995D-08FA-D34E-AE23-0F8A0235C0CA}"/>
              </a:ext>
            </a:extLst>
          </p:cNvPr>
          <p:cNvSpPr/>
          <p:nvPr userDrawn="1"/>
        </p:nvSpPr>
        <p:spPr>
          <a:xfrm rot="16200000">
            <a:off x="50070" y="-50071"/>
            <a:ext cx="5143500" cy="5243637"/>
          </a:xfrm>
          <a:prstGeom prst="rect">
            <a:avLst/>
          </a:prstGeom>
          <a:gradFill>
            <a:gsLst>
              <a:gs pos="72000">
                <a:schemeClr val="tx1">
                  <a:alpha val="46000"/>
                </a:schemeClr>
              </a:gs>
              <a:gs pos="23000">
                <a:schemeClr val="tx1"/>
              </a:gs>
              <a:gs pos="100000">
                <a:schemeClr val="tx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a:extLst>
              <a:ext uri="{FF2B5EF4-FFF2-40B4-BE49-F238E27FC236}">
                <a16:creationId xmlns:a16="http://schemas.microsoft.com/office/drawing/2014/main" id="{6A8B2076-FE84-9840-9E36-B3FCC541E1D7}"/>
              </a:ext>
            </a:extLst>
          </p:cNvPr>
          <p:cNvSpPr txBox="1"/>
          <p:nvPr userDrawn="1"/>
        </p:nvSpPr>
        <p:spPr>
          <a:xfrm>
            <a:off x="440703" y="2960940"/>
            <a:ext cx="2993320" cy="830997"/>
          </a:xfrm>
          <a:prstGeom prst="rect">
            <a:avLst/>
          </a:prstGeom>
          <a:noFill/>
        </p:spPr>
        <p:txBody>
          <a:bodyPr wrap="none" rtlCol="0">
            <a:spAutoFit/>
          </a:bodyPr>
          <a:lstStyle/>
          <a:p>
            <a:r>
              <a:rPr lang="en-US" sz="4800" dirty="0">
                <a:solidFill>
                  <a:schemeClr val="bg2"/>
                </a:solidFill>
              </a:rPr>
              <a:t>Thank you</a:t>
            </a:r>
          </a:p>
        </p:txBody>
      </p:sp>
      <p:pic>
        <p:nvPicPr>
          <p:cNvPr id="7" name="Picture 6">
            <a:extLst>
              <a:ext uri="{FF2B5EF4-FFF2-40B4-BE49-F238E27FC236}">
                <a16:creationId xmlns:a16="http://schemas.microsoft.com/office/drawing/2014/main" id="{D1D355B9-F070-9F4F-A334-50BBE3A87F63}"/>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39588" b="37984"/>
          <a:stretch/>
        </p:blipFill>
        <p:spPr>
          <a:xfrm>
            <a:off x="178415" y="333103"/>
            <a:ext cx="3442063" cy="772005"/>
          </a:xfrm>
          <a:prstGeom prst="rect">
            <a:avLst/>
          </a:prstGeom>
        </p:spPr>
      </p:pic>
    </p:spTree>
    <p:extLst>
      <p:ext uri="{BB962C8B-B14F-4D97-AF65-F5344CB8AC3E}">
        <p14:creationId xmlns:p14="http://schemas.microsoft.com/office/powerpoint/2010/main" val="20842491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ransition Slide Dark 2">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BDEFEEB3-0900-314D-B58A-73F97566DF2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17" t="11272" r="13574" b="4437"/>
          <a:stretch/>
        </p:blipFill>
        <p:spPr>
          <a:xfrm>
            <a:off x="1244010" y="0"/>
            <a:ext cx="7899990" cy="5143500"/>
          </a:xfrm>
          <a:prstGeom prst="rect">
            <a:avLst/>
          </a:prstGeom>
        </p:spPr>
      </p:pic>
      <p:sp>
        <p:nvSpPr>
          <p:cNvPr id="12" name="Rectangle 11">
            <a:extLst>
              <a:ext uri="{FF2B5EF4-FFF2-40B4-BE49-F238E27FC236}">
                <a16:creationId xmlns:a16="http://schemas.microsoft.com/office/drawing/2014/main" id="{E86A87BE-B4F8-B64D-AB8E-E8DA12C13908}"/>
              </a:ext>
            </a:extLst>
          </p:cNvPr>
          <p:cNvSpPr/>
          <p:nvPr userDrawn="1"/>
        </p:nvSpPr>
        <p:spPr>
          <a:xfrm rot="16200000">
            <a:off x="-204827" y="204827"/>
            <a:ext cx="5143500" cy="4733842"/>
          </a:xfrm>
          <a:prstGeom prst="rect">
            <a:avLst/>
          </a:prstGeom>
          <a:gradFill>
            <a:gsLst>
              <a:gs pos="72000">
                <a:schemeClr val="tx1">
                  <a:alpha val="46000"/>
                </a:schemeClr>
              </a:gs>
              <a:gs pos="23000">
                <a:schemeClr val="tx1"/>
              </a:gs>
              <a:gs pos="100000">
                <a:schemeClr val="tx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Text Placeholder 9">
            <a:extLst>
              <a:ext uri="{FF2B5EF4-FFF2-40B4-BE49-F238E27FC236}">
                <a16:creationId xmlns:a16="http://schemas.microsoft.com/office/drawing/2014/main" id="{6979BEA5-6D16-3B4A-9CD1-2254B4BBF56F}"/>
              </a:ext>
            </a:extLst>
          </p:cNvPr>
          <p:cNvSpPr>
            <a:spLocks noGrp="1"/>
          </p:cNvSpPr>
          <p:nvPr>
            <p:ph type="body" sz="quarter" idx="11" hasCustomPrompt="1"/>
          </p:nvPr>
        </p:nvSpPr>
        <p:spPr>
          <a:xfrm>
            <a:off x="440271" y="3035732"/>
            <a:ext cx="4521200" cy="1520957"/>
          </a:xfrm>
          <a:prstGeom prst="rect">
            <a:avLst/>
          </a:prstGeom>
        </p:spPr>
        <p:txBody>
          <a:bodyPr anchor="t"/>
          <a:lstStyle>
            <a:lvl1pPr marL="0" marR="0" indent="0" algn="l" defTabSz="457200"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bg2"/>
                </a:solidFill>
                <a:effectLst/>
                <a:uLnTx/>
                <a:uFillTx/>
                <a:latin typeface="+mj-lt"/>
                <a:ea typeface="Segoe UI Semibold" panose="020B0502040204020203" pitchFamily="34" charset="0"/>
                <a:cs typeface="Segoe UI Semibold" panose="020B0502040204020203" pitchFamily="34" charset="0"/>
              </a:defRPr>
            </a:lvl1pPr>
          </a:lstStyle>
          <a:p>
            <a:r>
              <a:rPr lang="en-US" dirty="0"/>
              <a:t>Section Title Goes Here</a:t>
            </a:r>
          </a:p>
        </p:txBody>
      </p:sp>
      <p:pic>
        <p:nvPicPr>
          <p:cNvPr id="8" name="Picture 7">
            <a:extLst>
              <a:ext uri="{FF2B5EF4-FFF2-40B4-BE49-F238E27FC236}">
                <a16:creationId xmlns:a16="http://schemas.microsoft.com/office/drawing/2014/main" id="{54C16CCD-F629-574D-9012-736566BD8CD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39588" b="37984"/>
          <a:stretch/>
        </p:blipFill>
        <p:spPr>
          <a:xfrm>
            <a:off x="178415" y="333103"/>
            <a:ext cx="3442063" cy="772005"/>
          </a:xfrm>
          <a:prstGeom prst="rect">
            <a:avLst/>
          </a:prstGeom>
        </p:spPr>
      </p:pic>
    </p:spTree>
    <p:extLst>
      <p:ext uri="{BB962C8B-B14F-4D97-AF65-F5344CB8AC3E}">
        <p14:creationId xmlns:p14="http://schemas.microsoft.com/office/powerpoint/2010/main" val="22994769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One up w/ imag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C77AEE4-6E1E-AF4A-9C43-311BF7EC6FD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27588" r="21522"/>
          <a:stretch/>
        </p:blipFill>
        <p:spPr>
          <a:xfrm>
            <a:off x="3" y="1"/>
            <a:ext cx="3927106" cy="5143498"/>
          </a:xfrm>
          <a:prstGeom prst="rect">
            <a:avLst/>
          </a:prstGeom>
        </p:spPr>
      </p:pic>
      <p:sp>
        <p:nvSpPr>
          <p:cNvPr id="4" name="Rectangle 3">
            <a:extLst>
              <a:ext uri="{FF2B5EF4-FFF2-40B4-BE49-F238E27FC236}">
                <a16:creationId xmlns:a16="http://schemas.microsoft.com/office/drawing/2014/main" id="{D3B90537-D386-8743-A519-F30EDECA12DC}"/>
              </a:ext>
            </a:extLst>
          </p:cNvPr>
          <p:cNvSpPr/>
          <p:nvPr userDrawn="1"/>
        </p:nvSpPr>
        <p:spPr>
          <a:xfrm rot="16200000">
            <a:off x="-1150453" y="1150454"/>
            <a:ext cx="5143500" cy="2842588"/>
          </a:xfrm>
          <a:prstGeom prst="rect">
            <a:avLst/>
          </a:prstGeom>
          <a:gradFill>
            <a:gsLst>
              <a:gs pos="0">
                <a:schemeClr val="tx1"/>
              </a:gs>
              <a:gs pos="100000">
                <a:schemeClr val="tx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itle 1">
            <a:extLst>
              <a:ext uri="{FF2B5EF4-FFF2-40B4-BE49-F238E27FC236}">
                <a16:creationId xmlns:a16="http://schemas.microsoft.com/office/drawing/2014/main" id="{0CBFBBC0-2483-944C-9427-5A556CAF8B51}"/>
              </a:ext>
            </a:extLst>
          </p:cNvPr>
          <p:cNvSpPr>
            <a:spLocks noGrp="1"/>
          </p:cNvSpPr>
          <p:nvPr>
            <p:ph type="title" hasCustomPrompt="1"/>
          </p:nvPr>
        </p:nvSpPr>
        <p:spPr>
          <a:xfrm>
            <a:off x="4288060" y="437936"/>
            <a:ext cx="4121690" cy="1115735"/>
          </a:xfrm>
          <a:prstGeom prst="rect">
            <a:avLst/>
          </a:prstGeom>
        </p:spPr>
        <p:txBody>
          <a:bodyPr/>
          <a:lstStyle>
            <a:lvl1pPr>
              <a:defRPr sz="4000" b="0" i="0">
                <a:latin typeface="Segoe UI" panose="020B0502040204020203" pitchFamily="34" charset="0"/>
                <a:cs typeface="Segoe UI" panose="020B0502040204020203" pitchFamily="34" charset="0"/>
              </a:defRPr>
            </a:lvl1pPr>
          </a:lstStyle>
          <a:p>
            <a:r>
              <a:rPr lang="en-US" dirty="0"/>
              <a:t>Slide Title Here</a:t>
            </a:r>
          </a:p>
        </p:txBody>
      </p:sp>
      <p:sp>
        <p:nvSpPr>
          <p:cNvPr id="16" name="Text Placeholder 30">
            <a:extLst>
              <a:ext uri="{FF2B5EF4-FFF2-40B4-BE49-F238E27FC236}">
                <a16:creationId xmlns:a16="http://schemas.microsoft.com/office/drawing/2014/main" id="{C2F84442-F6F0-1F40-AEFD-24D1CB01344B}"/>
              </a:ext>
            </a:extLst>
          </p:cNvPr>
          <p:cNvSpPr>
            <a:spLocks noGrp="1"/>
          </p:cNvSpPr>
          <p:nvPr>
            <p:ph type="body" sz="quarter" idx="10" hasCustomPrompt="1"/>
          </p:nvPr>
        </p:nvSpPr>
        <p:spPr>
          <a:xfrm>
            <a:off x="4288059" y="2088263"/>
            <a:ext cx="4121691" cy="390525"/>
          </a:xfrm>
          <a:prstGeom prst="rect">
            <a:avLst/>
          </a:prstGeom>
        </p:spPr>
        <p:txBody>
          <a:bodyPr anchor="t">
            <a:noAutofit/>
          </a:bodyPr>
          <a:lstStyle>
            <a:lvl1pPr marL="0" indent="0" algn="l" defTabSz="914400" rtl="0" eaLnBrk="1" latinLnBrk="0" hangingPunct="1">
              <a:spcBef>
                <a:spcPct val="20000"/>
              </a:spcBef>
              <a:buClr>
                <a:schemeClr val="accent3"/>
              </a:buClr>
              <a:buFont typeface="Arial"/>
              <a:buNone/>
              <a:defRPr lang="en-US" sz="2400" b="1" i="0" kern="120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Heading</a:t>
            </a:r>
          </a:p>
        </p:txBody>
      </p:sp>
      <p:sp>
        <p:nvSpPr>
          <p:cNvPr id="8" name="Text Placeholder 30">
            <a:extLst>
              <a:ext uri="{FF2B5EF4-FFF2-40B4-BE49-F238E27FC236}">
                <a16:creationId xmlns:a16="http://schemas.microsoft.com/office/drawing/2014/main" id="{3DBF6F9A-1814-6A46-A092-259CB287F144}"/>
              </a:ext>
            </a:extLst>
          </p:cNvPr>
          <p:cNvSpPr>
            <a:spLocks noGrp="1"/>
          </p:cNvSpPr>
          <p:nvPr>
            <p:ph type="body" sz="quarter" idx="22" hasCustomPrompt="1"/>
          </p:nvPr>
        </p:nvSpPr>
        <p:spPr>
          <a:xfrm>
            <a:off x="4288059" y="2577200"/>
            <a:ext cx="4121691" cy="2023375"/>
          </a:xfrm>
          <a:prstGeom prst="rect">
            <a:avLst/>
          </a:prstGeom>
        </p:spPr>
        <p:txBody>
          <a:bodyPr anchor="t">
            <a:noAutofit/>
          </a:bodyPr>
          <a:lstStyle>
            <a:lvl1pPr marL="0" indent="0" algn="l" defTabSz="914400" rtl="0" eaLnBrk="1" latinLnBrk="0" hangingPunct="1">
              <a:spcBef>
                <a:spcPct val="20000"/>
              </a:spcBef>
              <a:buClr>
                <a:schemeClr val="accent3"/>
              </a:buClr>
              <a:buFont typeface="Arial"/>
              <a:buNone/>
              <a:defRPr lang="en-US" sz="2400" b="0" i="0" kern="1200" dirty="0">
                <a:solidFill>
                  <a:schemeClr val="tx2"/>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Lorem ipsum dolor sit </a:t>
            </a:r>
            <a:r>
              <a:rPr lang="en-US" dirty="0" err="1"/>
              <a:t>amet</a:t>
            </a:r>
            <a:endParaRPr lang="en-US" dirty="0"/>
          </a:p>
        </p:txBody>
      </p:sp>
    </p:spTree>
    <p:extLst>
      <p:ext uri="{BB962C8B-B14F-4D97-AF65-F5344CB8AC3E}">
        <p14:creationId xmlns:p14="http://schemas.microsoft.com/office/powerpoint/2010/main" val="6035649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One up">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D9C8B4-3532-8649-B0E2-C7EDDB2F64D9}"/>
              </a:ext>
            </a:extLst>
          </p:cNvPr>
          <p:cNvSpPr>
            <a:spLocks noGrp="1"/>
          </p:cNvSpPr>
          <p:nvPr>
            <p:ph type="title" hasCustomPrompt="1"/>
          </p:nvPr>
        </p:nvSpPr>
        <p:spPr>
          <a:xfrm>
            <a:off x="312745" y="437936"/>
            <a:ext cx="8481212" cy="614029"/>
          </a:xfrm>
          <a:prstGeom prst="rect">
            <a:avLst/>
          </a:prstGeom>
        </p:spPr>
        <p:txBody>
          <a:bodyPr/>
          <a:lstStyle>
            <a:lvl1pPr>
              <a:defRPr sz="4000" b="0" i="0">
                <a:latin typeface="Segoe UI" panose="020B0502040204020203" pitchFamily="34" charset="0"/>
                <a:cs typeface="Segoe UI" panose="020B0502040204020203" pitchFamily="34" charset="0"/>
              </a:defRPr>
            </a:lvl1pPr>
          </a:lstStyle>
          <a:p>
            <a:r>
              <a:rPr lang="en-US" dirty="0"/>
              <a:t>Slide Title Here</a:t>
            </a:r>
          </a:p>
        </p:txBody>
      </p:sp>
      <p:sp>
        <p:nvSpPr>
          <p:cNvPr id="9" name="Text Placeholder 30">
            <a:extLst>
              <a:ext uri="{FF2B5EF4-FFF2-40B4-BE49-F238E27FC236}">
                <a16:creationId xmlns:a16="http://schemas.microsoft.com/office/drawing/2014/main" id="{74EA10B5-BEA8-DF4A-95CD-639732E6CD48}"/>
              </a:ext>
            </a:extLst>
          </p:cNvPr>
          <p:cNvSpPr>
            <a:spLocks noGrp="1"/>
          </p:cNvSpPr>
          <p:nvPr>
            <p:ph type="body" sz="quarter" idx="10" hasCustomPrompt="1"/>
          </p:nvPr>
        </p:nvSpPr>
        <p:spPr>
          <a:xfrm>
            <a:off x="312744" y="2088263"/>
            <a:ext cx="8481212" cy="390525"/>
          </a:xfrm>
          <a:prstGeom prst="rect">
            <a:avLst/>
          </a:prstGeom>
        </p:spPr>
        <p:txBody>
          <a:bodyPr anchor="t">
            <a:noAutofit/>
          </a:bodyPr>
          <a:lstStyle>
            <a:lvl1pPr marL="0" indent="0" algn="l" defTabSz="914400" rtl="0" eaLnBrk="1" latinLnBrk="0" hangingPunct="1">
              <a:spcBef>
                <a:spcPct val="20000"/>
              </a:spcBef>
              <a:buClr>
                <a:schemeClr val="accent3"/>
              </a:buClr>
              <a:buFont typeface="Arial"/>
              <a:buNone/>
              <a:defRPr lang="en-US" sz="2400" b="1" i="0" kern="120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Heading</a:t>
            </a:r>
          </a:p>
        </p:txBody>
      </p:sp>
      <p:sp>
        <p:nvSpPr>
          <p:cNvPr id="10" name="Text Placeholder 6">
            <a:extLst>
              <a:ext uri="{FF2B5EF4-FFF2-40B4-BE49-F238E27FC236}">
                <a16:creationId xmlns:a16="http://schemas.microsoft.com/office/drawing/2014/main" id="{F7B1DCCF-44AE-4447-A5D2-2B31454F7C55}"/>
              </a:ext>
            </a:extLst>
          </p:cNvPr>
          <p:cNvSpPr>
            <a:spLocks noGrp="1"/>
          </p:cNvSpPr>
          <p:nvPr>
            <p:ph type="body" sz="quarter" idx="21" hasCustomPrompt="1"/>
          </p:nvPr>
        </p:nvSpPr>
        <p:spPr>
          <a:xfrm>
            <a:off x="312744" y="2577200"/>
            <a:ext cx="8481212" cy="2180652"/>
          </a:xfrm>
          <a:prstGeom prst="rect">
            <a:avLst/>
          </a:prstGeom>
        </p:spPr>
        <p:txBody>
          <a:bodyPr/>
          <a:lstStyle>
            <a:lvl1pPr marL="0" indent="0" algn="l" defTabSz="914400" rtl="0" eaLnBrk="1" latinLnBrk="0" hangingPunct="1">
              <a:lnSpc>
                <a:spcPct val="100000"/>
              </a:lnSpc>
              <a:spcBef>
                <a:spcPct val="20000"/>
              </a:spcBef>
              <a:spcAft>
                <a:spcPts val="0"/>
              </a:spcAft>
              <a:buClr>
                <a:schemeClr val="accent3"/>
              </a:buClr>
              <a:buFont typeface="Arial"/>
              <a:buNone/>
              <a:defRPr lang="en-US" sz="2400" b="0" i="0" kern="1200" dirty="0">
                <a:solidFill>
                  <a:schemeClr val="tx2"/>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Quisque</a:t>
            </a:r>
            <a:r>
              <a:rPr lang="en-US" dirty="0"/>
              <a:t> convallis in </a:t>
            </a:r>
            <a:r>
              <a:rPr lang="en-US" dirty="0" err="1"/>
              <a:t>enim</a:t>
            </a:r>
            <a:r>
              <a:rPr lang="en-US" dirty="0"/>
              <a:t> non </a:t>
            </a:r>
            <a:r>
              <a:rPr lang="en-US" dirty="0" err="1"/>
              <a:t>consectetur</a:t>
            </a:r>
            <a:r>
              <a:rPr lang="en-US" dirty="0"/>
              <a:t>. </a:t>
            </a:r>
          </a:p>
        </p:txBody>
      </p:sp>
    </p:spTree>
    <p:extLst>
      <p:ext uri="{BB962C8B-B14F-4D97-AF65-F5344CB8AC3E}">
        <p14:creationId xmlns:p14="http://schemas.microsoft.com/office/powerpoint/2010/main" val="42905269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slideLayout" Target="../slideLayouts/slideLayout32.xml"/><Relationship Id="rId3" Type="http://schemas.openxmlformats.org/officeDocument/2006/relationships/slideLayout" Target="../slideLayouts/slideLayout22.xml"/><Relationship Id="rId7" Type="http://schemas.openxmlformats.org/officeDocument/2006/relationships/slideLayout" Target="../slideLayouts/slideLayout26.xml"/><Relationship Id="rId12" Type="http://schemas.openxmlformats.org/officeDocument/2006/relationships/slideLayout" Target="../slideLayouts/slideLayout31.xml"/><Relationship Id="rId17" Type="http://schemas.openxmlformats.org/officeDocument/2006/relationships/image" Target="../media/image12.emf"/><Relationship Id="rId2" Type="http://schemas.openxmlformats.org/officeDocument/2006/relationships/slideLayout" Target="../slideLayouts/slideLayout21.xml"/><Relationship Id="rId16" Type="http://schemas.openxmlformats.org/officeDocument/2006/relationships/theme" Target="../theme/theme2.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5" Type="http://schemas.openxmlformats.org/officeDocument/2006/relationships/slideLayout" Target="../slideLayouts/slideLayout34.xml"/><Relationship Id="rId10" Type="http://schemas.openxmlformats.org/officeDocument/2006/relationships/slideLayout" Target="../slideLayouts/slideLayout29.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764D84B-1C84-8D43-9B05-EC9DFD78A1BF}"/>
              </a:ext>
            </a:extLst>
          </p:cNvPr>
          <p:cNvPicPr>
            <a:picLocks noChangeAspect="1"/>
          </p:cNvPicPr>
          <p:nvPr userDrawn="1"/>
        </p:nvPicPr>
        <p:blipFill rotWithShape="1">
          <a:blip r:embed="rId21" cstate="screen">
            <a:extLst>
              <a:ext uri="{28A0092B-C50C-407E-A947-70E740481C1C}">
                <a14:useLocalDpi xmlns:a14="http://schemas.microsoft.com/office/drawing/2010/main"/>
              </a:ext>
            </a:extLst>
          </a:blip>
          <a:srcRect/>
          <a:stretch/>
        </p:blipFill>
        <p:spPr>
          <a:xfrm>
            <a:off x="8333273" y="4757852"/>
            <a:ext cx="581027" cy="236329"/>
          </a:xfrm>
          <a:prstGeom prst="rect">
            <a:avLst/>
          </a:prstGeom>
        </p:spPr>
      </p:pic>
    </p:spTree>
    <p:extLst>
      <p:ext uri="{BB962C8B-B14F-4D97-AF65-F5344CB8AC3E}">
        <p14:creationId xmlns:p14="http://schemas.microsoft.com/office/powerpoint/2010/main" val="4065379441"/>
      </p:ext>
    </p:extLst>
  </p:cSld>
  <p:clrMap bg1="lt1" tx1="dk1" bg2="lt2" tx2="dk2" accent1="accent1" accent2="accent2" accent3="accent3" accent4="accent4" accent5="accent5" accent6="accent6" hlink="hlink" folHlink="folHlink"/>
  <p:sldLayoutIdLst>
    <p:sldLayoutId id="2147483677" r:id="rId1"/>
    <p:sldLayoutId id="2147483712" r:id="rId2"/>
    <p:sldLayoutId id="2147483713" r:id="rId3"/>
    <p:sldLayoutId id="2147483654" r:id="rId4"/>
    <p:sldLayoutId id="2147483696" r:id="rId5"/>
    <p:sldLayoutId id="2147483715" r:id="rId6"/>
    <p:sldLayoutId id="2147483710" r:id="rId7"/>
    <p:sldLayoutId id="2147483685" r:id="rId8"/>
    <p:sldLayoutId id="2147483692" r:id="rId9"/>
    <p:sldLayoutId id="2147483697" r:id="rId10"/>
    <p:sldLayoutId id="2147483678" r:id="rId11"/>
    <p:sldLayoutId id="2147483709" r:id="rId12"/>
    <p:sldLayoutId id="2147483691" r:id="rId13"/>
    <p:sldLayoutId id="2147483714" r:id="rId14"/>
    <p:sldLayoutId id="2147483690" r:id="rId15"/>
    <p:sldLayoutId id="2147483688" r:id="rId16"/>
    <p:sldLayoutId id="2147483732" r:id="rId17"/>
    <p:sldLayoutId id="2147483733" r:id="rId18"/>
    <p:sldLayoutId id="2147483734" r:id="rId19"/>
  </p:sldLayoutIdLst>
  <p:hf hdr="0" ftr="0" dt="0"/>
  <p:txStyles>
    <p:title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p:titleStyle>
    <p:bodyStyle>
      <a:lvl1pPr marL="0" indent="0" algn="l" defTabSz="914400" rtl="0" eaLnBrk="1" latinLnBrk="0" hangingPunct="1">
        <a:spcBef>
          <a:spcPct val="20000"/>
        </a:spcBef>
        <a:buClr>
          <a:schemeClr val="accent3"/>
        </a:buClr>
        <a:buFont typeface="Arial"/>
        <a:buNone/>
        <a:defRPr sz="2400" b="0" i="0" kern="1200">
          <a:solidFill>
            <a:schemeClr val="tx1"/>
          </a:solidFill>
          <a:latin typeface="Segoe UI Semilight" panose="020B0402040204020203" pitchFamily="34" charset="0"/>
          <a:ea typeface="+mn-ea"/>
          <a:cs typeface="Segoe UI Semilight" panose="020B0402040204020203" pitchFamily="34" charset="0"/>
        </a:defRPr>
      </a:lvl1pPr>
      <a:lvl2pPr marL="342900" indent="-342900" algn="l" defTabSz="914400" rtl="0" eaLnBrk="1" latinLnBrk="0" hangingPunct="1">
        <a:spcBef>
          <a:spcPct val="20000"/>
        </a:spcBef>
        <a:buClr>
          <a:schemeClr val="accent3"/>
        </a:buClr>
        <a:buFont typeface="Arial"/>
        <a:buChar char="•"/>
        <a:defRPr lang="en-US" sz="2000"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638175" indent="-342900" algn="l" defTabSz="914400" rtl="0" eaLnBrk="1" latinLnBrk="0" hangingPunct="1">
        <a:spcBef>
          <a:spcPct val="20000"/>
        </a:spcBef>
        <a:buClr>
          <a:schemeClr val="accent3"/>
        </a:buClr>
        <a:buFont typeface="Arial"/>
        <a:buChar char="•"/>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922338" indent="-342900" algn="l" defTabSz="914400" rtl="0" eaLnBrk="1" latinLnBrk="0" hangingPunct="1">
        <a:spcBef>
          <a:spcPct val="20000"/>
        </a:spcBef>
        <a:buClr>
          <a:schemeClr val="accent3"/>
        </a:buClr>
        <a:buFont typeface="Arial"/>
        <a:buChar char="•"/>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189038" indent="-342900" algn="l" defTabSz="914400" rtl="0" eaLnBrk="1" latinLnBrk="0" hangingPunct="1">
        <a:spcBef>
          <a:spcPct val="20000"/>
        </a:spcBef>
        <a:buClr>
          <a:schemeClr val="accent3"/>
        </a:buClr>
        <a:buFont typeface="Arial"/>
        <a:buChar char="•"/>
        <a:defRPr lang="en-US" sz="1800" b="0" i="0" kern="1200" dirty="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441197" y="342900"/>
            <a:ext cx="8263890" cy="415499"/>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userDrawn="1">
            <p:ph type="body" idx="1"/>
          </p:nvPr>
        </p:nvSpPr>
        <p:spPr>
          <a:xfrm>
            <a:off x="438150" y="1076628"/>
            <a:ext cx="8263890" cy="1209562"/>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17"/>
          <a:stretch>
            <a:fillRect/>
          </a:stretch>
        </p:blipFill>
        <p:spPr>
          <a:xfrm rot="5400000">
            <a:off x="6966741" y="2206983"/>
            <a:ext cx="5143500" cy="729534"/>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9144000" cy="51435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438912" cy="438912"/>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19456" cy="21945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880703855"/>
      </p:ext>
    </p:extLst>
  </p:cSld>
  <p:clrMap bg1="lt1" tx1="dk1" bg2="lt2" tx2="dk2" accent1="accent1" accent2="accent2" accent3="accent3" accent4="accent4" accent5="accent5" accent6="accent6" hlink="hlink" folHlink="folHlink"/>
  <p:sldLayoutIdLst>
    <p:sldLayoutId id="2147483717" r:id="rId1"/>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 id="2147483730" r:id="rId14"/>
    <p:sldLayoutId id="2147483731" r:id="rId15"/>
  </p:sldLayoutIdLst>
  <p:transition>
    <p:fade/>
  </p:transition>
  <p:hf sldNum="0" hdr="0" ftr="0" dt="0"/>
  <p:txStyles>
    <p:titleStyle>
      <a:lvl1pPr algn="l" defTabSz="699557" rtl="0" eaLnBrk="1" latinLnBrk="0" hangingPunct="1">
        <a:lnSpc>
          <a:spcPct val="100000"/>
        </a:lnSpc>
        <a:spcBef>
          <a:spcPct val="0"/>
        </a:spcBef>
        <a:buNone/>
        <a:defRPr lang="en-US" sz="2700" b="0" kern="1200" cap="none" spc="-38"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171450" marR="0" indent="-171450"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1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342900" marR="0" indent="-171450"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00" kern="1200" spc="0" baseline="0">
          <a:gradFill>
            <a:gsLst>
              <a:gs pos="1250">
                <a:schemeClr val="tx1"/>
              </a:gs>
              <a:gs pos="100000">
                <a:schemeClr val="tx1"/>
              </a:gs>
            </a:gsLst>
            <a:lin ang="5400000" scaled="0"/>
          </a:gradFill>
          <a:latin typeface="+mn-lt"/>
          <a:ea typeface="+mn-ea"/>
          <a:cs typeface="+mn-cs"/>
        </a:defRPr>
      </a:lvl2pPr>
      <a:lvl3pPr marL="492919" marR="0" indent="-150019"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gradFill>
            <a:gsLst>
              <a:gs pos="1250">
                <a:schemeClr val="tx1"/>
              </a:gs>
              <a:gs pos="100000">
                <a:schemeClr val="tx1"/>
              </a:gs>
            </a:gsLst>
            <a:lin ang="5400000" scaled="0"/>
          </a:gradFill>
          <a:latin typeface="+mn-lt"/>
          <a:ea typeface="+mn-ea"/>
          <a:cs typeface="+mn-cs"/>
        </a:defRPr>
      </a:lvl3pPr>
      <a:lvl4pPr marL="632222" marR="0" indent="-135731"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50" kern="1200" spc="0" baseline="0">
          <a:gradFill>
            <a:gsLst>
              <a:gs pos="1250">
                <a:schemeClr val="tx1"/>
              </a:gs>
              <a:gs pos="100000">
                <a:schemeClr val="tx1"/>
              </a:gs>
            </a:gsLst>
            <a:lin ang="5400000" scaled="0"/>
          </a:gradFill>
          <a:latin typeface="+mn-lt"/>
          <a:ea typeface="+mn-ea"/>
          <a:cs typeface="+mn-cs"/>
        </a:defRPr>
      </a:lvl4pPr>
      <a:lvl5pPr marL="767954" marR="0" indent="-126206"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50" kern="1200" spc="0" baseline="0">
          <a:gradFill>
            <a:gsLst>
              <a:gs pos="1250">
                <a:schemeClr val="tx1"/>
              </a:gs>
              <a:gs pos="100000">
                <a:schemeClr val="tx1"/>
              </a:gs>
            </a:gsLst>
            <a:lin ang="5400000" scaled="0"/>
          </a:gradFill>
          <a:latin typeface="+mn-lt"/>
          <a:ea typeface="+mn-ea"/>
          <a:cs typeface="+mn-cs"/>
        </a:defRPr>
      </a:lvl5pPr>
      <a:lvl6pPr marL="1923780"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73559"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623337"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73116"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99557" rtl="0" eaLnBrk="1" latinLnBrk="0" hangingPunct="1">
        <a:defRPr sz="1350" kern="1200">
          <a:solidFill>
            <a:schemeClr val="tx1"/>
          </a:solidFill>
          <a:latin typeface="+mn-lt"/>
          <a:ea typeface="+mn-ea"/>
          <a:cs typeface="+mn-cs"/>
        </a:defRPr>
      </a:lvl1pPr>
      <a:lvl2pPr marL="349778" algn="l" defTabSz="699557" rtl="0" eaLnBrk="1" latinLnBrk="0" hangingPunct="1">
        <a:defRPr sz="1350" kern="1200">
          <a:solidFill>
            <a:schemeClr val="tx1"/>
          </a:solidFill>
          <a:latin typeface="+mn-lt"/>
          <a:ea typeface="+mn-ea"/>
          <a:cs typeface="+mn-cs"/>
        </a:defRPr>
      </a:lvl2pPr>
      <a:lvl3pPr marL="699557" algn="l" defTabSz="699557" rtl="0" eaLnBrk="1" latinLnBrk="0" hangingPunct="1">
        <a:defRPr sz="1350" kern="1200">
          <a:solidFill>
            <a:schemeClr val="tx1"/>
          </a:solidFill>
          <a:latin typeface="+mn-lt"/>
          <a:ea typeface="+mn-ea"/>
          <a:cs typeface="+mn-cs"/>
        </a:defRPr>
      </a:lvl3pPr>
      <a:lvl4pPr marL="1049335" algn="l" defTabSz="699557" rtl="0" eaLnBrk="1" latinLnBrk="0" hangingPunct="1">
        <a:defRPr sz="1350" kern="1200">
          <a:solidFill>
            <a:schemeClr val="tx1"/>
          </a:solidFill>
          <a:latin typeface="+mn-lt"/>
          <a:ea typeface="+mn-ea"/>
          <a:cs typeface="+mn-cs"/>
        </a:defRPr>
      </a:lvl4pPr>
      <a:lvl5pPr marL="1399113" algn="l" defTabSz="699557" rtl="0" eaLnBrk="1" latinLnBrk="0" hangingPunct="1">
        <a:defRPr sz="1350" kern="1200">
          <a:solidFill>
            <a:schemeClr val="tx1"/>
          </a:solidFill>
          <a:latin typeface="+mn-lt"/>
          <a:ea typeface="+mn-ea"/>
          <a:cs typeface="+mn-cs"/>
        </a:defRPr>
      </a:lvl5pPr>
      <a:lvl6pPr marL="1748892" algn="l" defTabSz="699557" rtl="0" eaLnBrk="1" latinLnBrk="0" hangingPunct="1">
        <a:defRPr sz="1350" kern="1200">
          <a:solidFill>
            <a:schemeClr val="tx1"/>
          </a:solidFill>
          <a:latin typeface="+mn-lt"/>
          <a:ea typeface="+mn-ea"/>
          <a:cs typeface="+mn-cs"/>
        </a:defRPr>
      </a:lvl6pPr>
      <a:lvl7pPr marL="2098670" algn="l" defTabSz="699557" rtl="0" eaLnBrk="1" latinLnBrk="0" hangingPunct="1">
        <a:defRPr sz="1350" kern="1200">
          <a:solidFill>
            <a:schemeClr val="tx1"/>
          </a:solidFill>
          <a:latin typeface="+mn-lt"/>
          <a:ea typeface="+mn-ea"/>
          <a:cs typeface="+mn-cs"/>
        </a:defRPr>
      </a:lvl7pPr>
      <a:lvl8pPr marL="2448448" algn="l" defTabSz="699557" rtl="0" eaLnBrk="1" latinLnBrk="0" hangingPunct="1">
        <a:defRPr sz="1350" kern="1200">
          <a:solidFill>
            <a:schemeClr val="tx1"/>
          </a:solidFill>
          <a:latin typeface="+mn-lt"/>
          <a:ea typeface="+mn-ea"/>
          <a:cs typeface="+mn-cs"/>
        </a:defRPr>
      </a:lvl8pPr>
      <a:lvl9pPr marL="2798227" algn="l" defTabSz="699557"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2" Type="http://schemas.openxmlformats.org/officeDocument/2006/relationships/hyperlink" Target="https://github.com/jupyter/design/wiki/Jupyter-Logo" TargetMode="External"/><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hyperlink" Target="https://github.com/jupyter/design/wiki/Jupyter-Logo" TargetMode="External"/><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2" Type="http://schemas.openxmlformats.org/officeDocument/2006/relationships/hyperlink" Target="https://github.com/jupyter/design/wiki/Jupyter-Logo" TargetMode="External"/><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image" Target="../media/image32.gif"/><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3" Type="http://schemas.openxmlformats.org/officeDocument/2006/relationships/hyperlink" Target="https://aka.ms/sqlworkshops" TargetMode="External"/><Relationship Id="rId2" Type="http://schemas.openxmlformats.org/officeDocument/2006/relationships/notesSlide" Target="../notesSlides/notesSlide1.xml"/><Relationship Id="rId1" Type="http://schemas.openxmlformats.org/officeDocument/2006/relationships/slideLayout" Target="../slideLayouts/slideLayout20.xml"/><Relationship Id="rId4" Type="http://schemas.openxmlformats.org/officeDocument/2006/relationships/hyperlink" Target="http://www.aka.ms/sql19_ebook"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5.png"/><Relationship Id="rId1" Type="http://schemas.openxmlformats.org/officeDocument/2006/relationships/slideLayout" Target="../slideLayouts/slideLayout17.xml"/><Relationship Id="rId4" Type="http://schemas.openxmlformats.org/officeDocument/2006/relationships/image" Target="../media/image36.gif"/></Relationships>
</file>

<file path=ppt/slides/_rels/slide2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2" Type="http://schemas.openxmlformats.org/officeDocument/2006/relationships/hyperlink" Target="https://en.wikipedia.org/wiki/Houston,_we_have_a_problem" TargetMode="External"/><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image" Target="../media/image37.jpeg"/><Relationship Id="rId1" Type="http://schemas.openxmlformats.org/officeDocument/2006/relationships/slideLayout" Target="../slideLayouts/slideLayout17.xml"/><Relationship Id="rId6" Type="http://schemas.openxmlformats.org/officeDocument/2006/relationships/image" Target="../media/image41.png"/><Relationship Id="rId5" Type="http://schemas.openxmlformats.org/officeDocument/2006/relationships/image" Target="../media/image40.png"/><Relationship Id="rId10" Type="http://schemas.openxmlformats.org/officeDocument/2006/relationships/image" Target="../media/image45.png"/><Relationship Id="rId4" Type="http://schemas.openxmlformats.org/officeDocument/2006/relationships/image" Target="../media/image39.png"/><Relationship Id="rId9" Type="http://schemas.openxmlformats.org/officeDocument/2006/relationships/image" Target="../media/image44.png"/></Relationships>
</file>

<file path=ppt/slides/_rels/slide24.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38.png"/><Relationship Id="rId7" Type="http://schemas.openxmlformats.org/officeDocument/2006/relationships/image" Target="../media/image44.png"/><Relationship Id="rId2" Type="http://schemas.openxmlformats.org/officeDocument/2006/relationships/image" Target="../media/image37.jpeg"/><Relationship Id="rId1" Type="http://schemas.openxmlformats.org/officeDocument/2006/relationships/slideLayout" Target="../slideLayouts/slideLayout17.xml"/><Relationship Id="rId6" Type="http://schemas.openxmlformats.org/officeDocument/2006/relationships/image" Target="../media/image41.png"/><Relationship Id="rId5" Type="http://schemas.openxmlformats.org/officeDocument/2006/relationships/image" Target="../media/image40.png"/><Relationship Id="rId10" Type="http://schemas.openxmlformats.org/officeDocument/2006/relationships/image" Target="../media/image42.png"/><Relationship Id="rId4" Type="http://schemas.openxmlformats.org/officeDocument/2006/relationships/image" Target="../media/image39.png"/><Relationship Id="rId9" Type="http://schemas.openxmlformats.org/officeDocument/2006/relationships/image" Target="../media/image43.png"/></Relationships>
</file>

<file path=ppt/slides/_rels/slide2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7.xml"/></Relationships>
</file>

<file path=ppt/slides/_rels/slide2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7.xml"/></Relationships>
</file>

<file path=ppt/slides/_rels/slide2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7.xml"/></Relationships>
</file>

<file path=ppt/slides/_rels/slide28.xml.rels><?xml version="1.0" encoding="UTF-8" standalone="yes"?>
<Relationships xmlns="http://schemas.openxmlformats.org/package/2006/relationships"><Relationship Id="rId2" Type="http://schemas.openxmlformats.org/officeDocument/2006/relationships/image" Target="../media/image49.gif"/><Relationship Id="rId1" Type="http://schemas.openxmlformats.org/officeDocument/2006/relationships/slideLayout" Target="../slideLayouts/slideLayout17.xml"/></Relationships>
</file>

<file path=ppt/slides/_rels/slide29.xml.rels><?xml version="1.0" encoding="UTF-8" standalone="yes"?>
<Relationships xmlns="http://schemas.openxmlformats.org/package/2006/relationships"><Relationship Id="rId2" Type="http://schemas.openxmlformats.org/officeDocument/2006/relationships/image" Target="../media/image50.gif"/><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9.xml"/></Relationships>
</file>

<file path=ppt/slides/_rels/slide3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8.xml"/></Relationships>
</file>

<file path=ppt/slides/_rels/slide3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2.png"/><Relationship Id="rId1" Type="http://schemas.openxmlformats.org/officeDocument/2006/relationships/slideLayout" Target="../slideLayouts/slideLayout18.xml"/></Relationships>
</file>

<file path=ppt/slides/_rels/slide3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2.png"/><Relationship Id="rId1" Type="http://schemas.openxmlformats.org/officeDocument/2006/relationships/slideLayout" Target="../slideLayouts/slideLayout18.xml"/></Relationships>
</file>

<file path=ppt/slides/_rels/slide39.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png"/><Relationship Id="rId1" Type="http://schemas.openxmlformats.org/officeDocument/2006/relationships/slideLayout" Target="../slideLayouts/slideLayout3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png"/><Relationship Id="rId1" Type="http://schemas.openxmlformats.org/officeDocument/2006/relationships/slideLayout" Target="../slideLayouts/slideLayout31.xml"/><Relationship Id="rId4" Type="http://schemas.openxmlformats.org/officeDocument/2006/relationships/image" Target="../media/image19.jpeg"/></Relationships>
</file>

<file path=ppt/slides/_rels/slide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31.xml"/></Relationships>
</file>

<file path=ppt/slides/_rels/slide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1.xml"/></Relationships>
</file>

<file path=ppt/slides/_rels/slide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1.xml"/></Relationships>
</file>

<file path=ppt/slides/_rels/slide9.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jpeg"/><Relationship Id="rId7" Type="http://schemas.openxmlformats.org/officeDocument/2006/relationships/image" Target="../media/image27.png"/><Relationship Id="rId2" Type="http://schemas.openxmlformats.org/officeDocument/2006/relationships/image" Target="../media/image22.png"/><Relationship Id="rId1" Type="http://schemas.openxmlformats.org/officeDocument/2006/relationships/slideLayout" Target="../slideLayouts/slideLayout4.xml"/><Relationship Id="rId6" Type="http://schemas.openxmlformats.org/officeDocument/2006/relationships/image" Target="../media/image26.jpg"/><Relationship Id="rId5" Type="http://schemas.openxmlformats.org/officeDocument/2006/relationships/image" Target="../media/image25.png"/><Relationship Id="rId4" Type="http://schemas.openxmlformats.org/officeDocument/2006/relationships/image" Target="../media/image24.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0B770CE-3AD2-2D48-8C7B-F26D812EFEF9}"/>
              </a:ext>
            </a:extLst>
          </p:cNvPr>
          <p:cNvSpPr>
            <a:spLocks noGrp="1"/>
          </p:cNvSpPr>
          <p:nvPr>
            <p:ph type="body" sz="quarter" idx="12"/>
          </p:nvPr>
        </p:nvSpPr>
        <p:spPr/>
        <p:txBody>
          <a:bodyPr/>
          <a:lstStyle/>
          <a:p>
            <a:r>
              <a:rPr lang="en-US" dirty="0"/>
              <a:t>For DBAs</a:t>
            </a:r>
          </a:p>
        </p:txBody>
      </p:sp>
      <p:sp>
        <p:nvSpPr>
          <p:cNvPr id="4" name="Title 3">
            <a:extLst>
              <a:ext uri="{FF2B5EF4-FFF2-40B4-BE49-F238E27FC236}">
                <a16:creationId xmlns:a16="http://schemas.microsoft.com/office/drawing/2014/main" id="{AEAFC22A-6496-E745-A231-543E4C153F7C}"/>
              </a:ext>
            </a:extLst>
          </p:cNvPr>
          <p:cNvSpPr>
            <a:spLocks noGrp="1"/>
          </p:cNvSpPr>
          <p:nvPr>
            <p:ph type="title"/>
          </p:nvPr>
        </p:nvSpPr>
        <p:spPr/>
        <p:txBody>
          <a:bodyPr/>
          <a:lstStyle/>
          <a:p>
            <a:r>
              <a:rPr lang="en-US" dirty="0" err="1"/>
              <a:t>Jupyter</a:t>
            </a:r>
            <a:r>
              <a:rPr lang="en-US" dirty="0"/>
              <a:t> Notebooks</a:t>
            </a:r>
          </a:p>
        </p:txBody>
      </p:sp>
      <p:sp>
        <p:nvSpPr>
          <p:cNvPr id="3" name="Text Placeholder 2">
            <a:extLst>
              <a:ext uri="{FF2B5EF4-FFF2-40B4-BE49-F238E27FC236}">
                <a16:creationId xmlns:a16="http://schemas.microsoft.com/office/drawing/2014/main" id="{5A7296E9-8CA3-934E-A079-3869DD5ADBBD}"/>
              </a:ext>
            </a:extLst>
          </p:cNvPr>
          <p:cNvSpPr>
            <a:spLocks noGrp="1"/>
          </p:cNvSpPr>
          <p:nvPr>
            <p:ph type="body" sz="quarter" idx="22"/>
          </p:nvPr>
        </p:nvSpPr>
        <p:spPr/>
        <p:txBody>
          <a:bodyPr/>
          <a:lstStyle/>
          <a:p>
            <a:r>
              <a:rPr lang="en-US" dirty="0"/>
              <a:t>Rob Sewell</a:t>
            </a:r>
          </a:p>
        </p:txBody>
      </p:sp>
    </p:spTree>
    <p:extLst>
      <p:ext uri="{BB962C8B-B14F-4D97-AF65-F5344CB8AC3E}">
        <p14:creationId xmlns:p14="http://schemas.microsoft.com/office/powerpoint/2010/main" val="10607232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93F8ADE-9657-4DCB-A99E-9A7D69CB9FC0}"/>
              </a:ext>
            </a:extLst>
          </p:cNvPr>
          <p:cNvPicPr>
            <a:picLocks noChangeAspect="1"/>
          </p:cNvPicPr>
          <p:nvPr/>
        </p:nvPicPr>
        <p:blipFill rotWithShape="1">
          <a:blip r:embed="rId2">
            <a:extLst>
              <a:ext uri="{28A0092B-C50C-407E-A947-70E740481C1C}">
                <a14:useLocalDpi xmlns:a14="http://schemas.microsoft.com/office/drawing/2010/main" val="0"/>
              </a:ext>
            </a:extLst>
          </a:blip>
          <a:srcRect t="31386" b="24740"/>
          <a:stretch/>
        </p:blipFill>
        <p:spPr>
          <a:xfrm>
            <a:off x="15" y="7"/>
            <a:ext cx="9143985" cy="5143493"/>
          </a:xfrm>
          <a:prstGeom prst="rect">
            <a:avLst/>
          </a:prstGeom>
        </p:spPr>
      </p:pic>
      <p:sp>
        <p:nvSpPr>
          <p:cNvPr id="5" name="Footer Placeholder 3">
            <a:extLst>
              <a:ext uri="{FF2B5EF4-FFF2-40B4-BE49-F238E27FC236}">
                <a16:creationId xmlns:a16="http://schemas.microsoft.com/office/drawing/2014/main" id="{8A37D81F-DC47-4098-BEAB-D01AA7CB56C2}"/>
              </a:ext>
            </a:extLst>
          </p:cNvPr>
          <p:cNvSpPr>
            <a:spLocks noGrp="1"/>
          </p:cNvSpPr>
          <p:nvPr>
            <p:ph type="ftr" sz="quarter" idx="11"/>
          </p:nvPr>
        </p:nvSpPr>
        <p:spPr>
          <a:xfrm>
            <a:off x="3028950" y="4767263"/>
            <a:ext cx="3086100" cy="273844"/>
          </a:xfrm>
        </p:spPr>
        <p:txBody>
          <a:bodyPr vert="horz" lIns="68580" tIns="34290" rIns="68580" bIns="34290" rtlCol="0" anchor="ctr">
            <a:normAutofit fontScale="92500" lnSpcReduction="20000"/>
          </a:bodyPr>
          <a:lstStyle/>
          <a:p>
            <a:pPr>
              <a:lnSpc>
                <a:spcPct val="90000"/>
              </a:lnSpc>
              <a:spcAft>
                <a:spcPts val="450"/>
              </a:spcAft>
            </a:pPr>
            <a:r>
              <a:rPr lang="en-US" sz="600">
                <a:solidFill>
                  <a:srgbClr val="FFFFFF"/>
                </a:solidFill>
              </a:rPr>
              <a:t>@SQLDBAWithBeard		SqlDbaWithABeard.com		Rob Sewell		beard.media/book</a:t>
            </a:r>
          </a:p>
        </p:txBody>
      </p:sp>
    </p:spTree>
    <p:extLst>
      <p:ext uri="{BB962C8B-B14F-4D97-AF65-F5344CB8AC3E}">
        <p14:creationId xmlns:p14="http://schemas.microsoft.com/office/powerpoint/2010/main" val="8575218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51853BD-55B0-49F4-B01E-905BDE7C5DBB}"/>
              </a:ext>
            </a:extLst>
          </p:cNvPr>
          <p:cNvSpPr>
            <a:spLocks noGrp="1"/>
          </p:cNvSpPr>
          <p:nvPr>
            <p:ph type="ftr" sz="quarter" idx="11"/>
          </p:nvPr>
        </p:nvSpPr>
        <p:spPr/>
        <p:txBody>
          <a:bodyPr/>
          <a:lstStyle/>
          <a:p>
            <a:endParaRPr lang="en-GB"/>
          </a:p>
        </p:txBody>
      </p:sp>
      <p:sp>
        <p:nvSpPr>
          <p:cNvPr id="5" name="Content Placeholder 9">
            <a:extLst>
              <a:ext uri="{FF2B5EF4-FFF2-40B4-BE49-F238E27FC236}">
                <a16:creationId xmlns:a16="http://schemas.microsoft.com/office/drawing/2014/main" id="{DF302A7F-2C16-4BBE-B9FB-138B75EFDE26}"/>
              </a:ext>
            </a:extLst>
          </p:cNvPr>
          <p:cNvSpPr>
            <a:spLocks noGrp="1"/>
          </p:cNvSpPr>
          <p:nvPr>
            <p:ph idx="1"/>
          </p:nvPr>
        </p:nvSpPr>
        <p:spPr>
          <a:xfrm>
            <a:off x="2768882" y="2034186"/>
            <a:ext cx="3538325" cy="1075129"/>
          </a:xfrm>
        </p:spPr>
        <p:txBody>
          <a:bodyPr>
            <a:noAutofit/>
          </a:bodyPr>
          <a:lstStyle/>
          <a:p>
            <a:pPr algn="ctr"/>
            <a:r>
              <a:rPr lang="en-GB" sz="7200" dirty="0" err="1"/>
              <a:t>Jupyter</a:t>
            </a:r>
            <a:endParaRPr lang="en-GB" sz="7200" dirty="0"/>
          </a:p>
        </p:txBody>
      </p:sp>
      <p:sp>
        <p:nvSpPr>
          <p:cNvPr id="6" name="Rectangle 5">
            <a:extLst>
              <a:ext uri="{FF2B5EF4-FFF2-40B4-BE49-F238E27FC236}">
                <a16:creationId xmlns:a16="http://schemas.microsoft.com/office/drawing/2014/main" id="{18590375-B3F4-4B38-B9E8-C5E9AE5CF2EA}"/>
              </a:ext>
            </a:extLst>
          </p:cNvPr>
          <p:cNvSpPr/>
          <p:nvPr/>
        </p:nvSpPr>
        <p:spPr>
          <a:xfrm>
            <a:off x="10182225" y="1677933"/>
            <a:ext cx="7702550" cy="1754326"/>
          </a:xfrm>
          <a:prstGeom prst="rect">
            <a:avLst/>
          </a:prstGeom>
        </p:spPr>
        <p:txBody>
          <a:bodyPr wrap="square">
            <a:spAutoFit/>
          </a:bodyPr>
          <a:lstStyle/>
          <a:p>
            <a:r>
              <a:rPr lang="en-GB" sz="2700" dirty="0"/>
              <a:t>First, the names comes from the planet Jupiter. </a:t>
            </a:r>
            <a:br>
              <a:rPr lang="en-GB" sz="2700" dirty="0"/>
            </a:br>
            <a:br>
              <a:rPr lang="en-GB" sz="2700" dirty="0"/>
            </a:br>
            <a:r>
              <a:rPr lang="en-GB" sz="2700" dirty="0"/>
              <a:t>We wanted to pick a name that evoked the traditions and ideas of science.</a:t>
            </a:r>
          </a:p>
        </p:txBody>
      </p:sp>
      <p:sp>
        <p:nvSpPr>
          <p:cNvPr id="7" name="Footer Placeholder 3">
            <a:extLst>
              <a:ext uri="{FF2B5EF4-FFF2-40B4-BE49-F238E27FC236}">
                <a16:creationId xmlns:a16="http://schemas.microsoft.com/office/drawing/2014/main" id="{2C2CC2D4-DA4C-43E6-8815-86BDC2D8698C}"/>
              </a:ext>
            </a:extLst>
          </p:cNvPr>
          <p:cNvSpPr txBox="1">
            <a:spLocks/>
          </p:cNvSpPr>
          <p:nvPr/>
        </p:nvSpPr>
        <p:spPr>
          <a:xfrm>
            <a:off x="109876" y="4893361"/>
            <a:ext cx="8924249" cy="250139"/>
          </a:xfrm>
          <a:prstGeom prst="rect">
            <a:avLst/>
          </a:prstGeom>
          <a:solidFill>
            <a:schemeClr val="tx1"/>
          </a:solidFill>
        </p:spPr>
        <p:txBody>
          <a:bodyPr vert="horz" lIns="68580" tIns="34290" rIns="68580" bIns="34290" rtlCol="0" anchor="ctr">
            <a:norm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342900">
              <a:lnSpc>
                <a:spcPct val="90000"/>
              </a:lnSpc>
              <a:spcAft>
                <a:spcPts val="450"/>
              </a:spcAft>
            </a:pPr>
            <a:r>
              <a:rPr lang="en-US" sz="675">
                <a:solidFill>
                  <a:srgbClr val="FFFFFF"/>
                </a:solidFill>
              </a:rPr>
              <a:t>@SQLDBAWithBeard		SqlDbaWithABeard.com		Rob Sewell		beard.media/book</a:t>
            </a:r>
            <a:endParaRPr lang="en-US" sz="675" dirty="0">
              <a:solidFill>
                <a:srgbClr val="FFFFFF"/>
              </a:solidFill>
            </a:endParaRPr>
          </a:p>
        </p:txBody>
      </p:sp>
    </p:spTree>
    <p:extLst>
      <p:ext uri="{BB962C8B-B14F-4D97-AF65-F5344CB8AC3E}">
        <p14:creationId xmlns:p14="http://schemas.microsoft.com/office/powerpoint/2010/main" val="27266313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51853BD-55B0-49F4-B01E-905BDE7C5DBB}"/>
              </a:ext>
            </a:extLst>
          </p:cNvPr>
          <p:cNvSpPr>
            <a:spLocks noGrp="1"/>
          </p:cNvSpPr>
          <p:nvPr>
            <p:ph type="ftr" sz="quarter" idx="11"/>
          </p:nvPr>
        </p:nvSpPr>
        <p:spPr/>
        <p:txBody>
          <a:bodyPr/>
          <a:lstStyle/>
          <a:p>
            <a:endParaRPr lang="en-GB"/>
          </a:p>
        </p:txBody>
      </p:sp>
      <p:sp>
        <p:nvSpPr>
          <p:cNvPr id="5" name="Content Placeholder 9">
            <a:extLst>
              <a:ext uri="{FF2B5EF4-FFF2-40B4-BE49-F238E27FC236}">
                <a16:creationId xmlns:a16="http://schemas.microsoft.com/office/drawing/2014/main" id="{DF302A7F-2C16-4BBE-B9FB-138B75EFDE26}"/>
              </a:ext>
            </a:extLst>
          </p:cNvPr>
          <p:cNvSpPr>
            <a:spLocks noGrp="1"/>
          </p:cNvSpPr>
          <p:nvPr>
            <p:ph idx="1"/>
          </p:nvPr>
        </p:nvSpPr>
        <p:spPr>
          <a:xfrm>
            <a:off x="2802838" y="164110"/>
            <a:ext cx="3538325" cy="1075129"/>
          </a:xfrm>
        </p:spPr>
        <p:txBody>
          <a:bodyPr>
            <a:noAutofit/>
          </a:bodyPr>
          <a:lstStyle/>
          <a:p>
            <a:pPr algn="ctr"/>
            <a:r>
              <a:rPr lang="en-GB" sz="7200" dirty="0" err="1"/>
              <a:t>Jupyter</a:t>
            </a:r>
            <a:endParaRPr lang="en-GB" sz="7200" dirty="0"/>
          </a:p>
        </p:txBody>
      </p:sp>
      <p:sp>
        <p:nvSpPr>
          <p:cNvPr id="2" name="Rectangle 1">
            <a:extLst>
              <a:ext uri="{FF2B5EF4-FFF2-40B4-BE49-F238E27FC236}">
                <a16:creationId xmlns:a16="http://schemas.microsoft.com/office/drawing/2014/main" id="{1E831333-ADC2-4C73-AA5A-DEFE3F94BF31}"/>
              </a:ext>
            </a:extLst>
          </p:cNvPr>
          <p:cNvSpPr/>
          <p:nvPr/>
        </p:nvSpPr>
        <p:spPr>
          <a:xfrm>
            <a:off x="720725" y="1954158"/>
            <a:ext cx="7702550" cy="1754326"/>
          </a:xfrm>
          <a:prstGeom prst="rect">
            <a:avLst/>
          </a:prstGeom>
        </p:spPr>
        <p:txBody>
          <a:bodyPr wrap="square">
            <a:spAutoFit/>
          </a:bodyPr>
          <a:lstStyle/>
          <a:p>
            <a:r>
              <a:rPr lang="en-GB" sz="2700" dirty="0"/>
              <a:t>First, the names comes from the planet Jupiter. </a:t>
            </a:r>
            <a:br>
              <a:rPr lang="en-GB" sz="2700" dirty="0"/>
            </a:br>
            <a:br>
              <a:rPr lang="en-GB" sz="2700" dirty="0"/>
            </a:br>
            <a:r>
              <a:rPr lang="en-GB" sz="2700" dirty="0"/>
              <a:t>We wanted to pick a name that evoked the traditions and ideas of science.</a:t>
            </a:r>
          </a:p>
        </p:txBody>
      </p:sp>
      <p:sp>
        <p:nvSpPr>
          <p:cNvPr id="3" name="Rectangle 2">
            <a:extLst>
              <a:ext uri="{FF2B5EF4-FFF2-40B4-BE49-F238E27FC236}">
                <a16:creationId xmlns:a16="http://schemas.microsoft.com/office/drawing/2014/main" id="{E0DEB77D-6D06-4FA6-B164-4C6BC056EAE8}"/>
              </a:ext>
            </a:extLst>
          </p:cNvPr>
          <p:cNvSpPr/>
          <p:nvPr/>
        </p:nvSpPr>
        <p:spPr>
          <a:xfrm>
            <a:off x="10099676" y="3650604"/>
            <a:ext cx="4572000" cy="1546577"/>
          </a:xfrm>
          <a:prstGeom prst="rect">
            <a:avLst/>
          </a:prstGeom>
        </p:spPr>
        <p:txBody>
          <a:bodyPr>
            <a:spAutoFit/>
          </a:bodyPr>
          <a:lstStyle/>
          <a:p>
            <a:r>
              <a:rPr lang="en-GB" sz="1350" dirty="0"/>
              <a:t>Second, the core programming languages supported by </a:t>
            </a:r>
            <a:r>
              <a:rPr lang="en-GB" sz="1350" dirty="0" err="1"/>
              <a:t>Jupyter</a:t>
            </a:r>
            <a:r>
              <a:rPr lang="en-GB" sz="1350" dirty="0"/>
              <a:t> are Julia, Python and R. While the name </a:t>
            </a:r>
            <a:r>
              <a:rPr lang="en-GB" sz="1350" dirty="0" err="1"/>
              <a:t>Jupyter</a:t>
            </a:r>
            <a:r>
              <a:rPr lang="en-GB" sz="1350" dirty="0"/>
              <a:t> is not a direct acronym for these languages, it nods its head in those directions. In particular, the "y" in the middle of </a:t>
            </a:r>
            <a:r>
              <a:rPr lang="en-GB" sz="1350" dirty="0" err="1"/>
              <a:t>Jupyter</a:t>
            </a:r>
            <a:r>
              <a:rPr lang="en-GB" sz="1350" dirty="0"/>
              <a:t> was chosen to </a:t>
            </a:r>
            <a:r>
              <a:rPr lang="en-GB" sz="1350" dirty="0" err="1"/>
              <a:t>honor</a:t>
            </a:r>
            <a:r>
              <a:rPr lang="en-GB" sz="1350" dirty="0"/>
              <a:t> our Python heritage. See the logos of these languages in the languages folder of this repo.</a:t>
            </a:r>
          </a:p>
        </p:txBody>
      </p:sp>
      <p:sp>
        <p:nvSpPr>
          <p:cNvPr id="6" name="Rectangle 5">
            <a:extLst>
              <a:ext uri="{FF2B5EF4-FFF2-40B4-BE49-F238E27FC236}">
                <a16:creationId xmlns:a16="http://schemas.microsoft.com/office/drawing/2014/main" id="{68001053-872A-4F5E-989D-E7DB0D46171A}"/>
              </a:ext>
            </a:extLst>
          </p:cNvPr>
          <p:cNvSpPr/>
          <p:nvPr/>
        </p:nvSpPr>
        <p:spPr>
          <a:xfrm>
            <a:off x="2625120" y="4400320"/>
            <a:ext cx="4228978" cy="300082"/>
          </a:xfrm>
          <a:prstGeom prst="rect">
            <a:avLst/>
          </a:prstGeom>
        </p:spPr>
        <p:txBody>
          <a:bodyPr wrap="none">
            <a:spAutoFit/>
          </a:bodyPr>
          <a:lstStyle/>
          <a:p>
            <a:r>
              <a:rPr lang="en-GB" sz="1350" dirty="0">
                <a:hlinkClick r:id="rId2"/>
              </a:rPr>
              <a:t>https://github.com/jupyter/design/wiki/Jupyter-Logo</a:t>
            </a:r>
            <a:endParaRPr lang="en-GB" sz="1350" dirty="0"/>
          </a:p>
        </p:txBody>
      </p:sp>
      <p:sp>
        <p:nvSpPr>
          <p:cNvPr id="7" name="Footer Placeholder 3">
            <a:extLst>
              <a:ext uri="{FF2B5EF4-FFF2-40B4-BE49-F238E27FC236}">
                <a16:creationId xmlns:a16="http://schemas.microsoft.com/office/drawing/2014/main" id="{6752588E-4112-4B71-8469-8DCA182B3080}"/>
              </a:ext>
            </a:extLst>
          </p:cNvPr>
          <p:cNvSpPr txBox="1">
            <a:spLocks/>
          </p:cNvSpPr>
          <p:nvPr/>
        </p:nvSpPr>
        <p:spPr>
          <a:xfrm>
            <a:off x="109876" y="4893361"/>
            <a:ext cx="8924249" cy="250139"/>
          </a:xfrm>
          <a:prstGeom prst="rect">
            <a:avLst/>
          </a:prstGeom>
          <a:solidFill>
            <a:schemeClr val="tx1"/>
          </a:solidFill>
        </p:spPr>
        <p:txBody>
          <a:bodyPr vert="horz" lIns="68580" tIns="34290" rIns="68580" bIns="34290" rtlCol="0" anchor="ctr">
            <a:norm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342900">
              <a:lnSpc>
                <a:spcPct val="90000"/>
              </a:lnSpc>
              <a:spcAft>
                <a:spcPts val="450"/>
              </a:spcAft>
            </a:pPr>
            <a:r>
              <a:rPr lang="en-US" sz="675">
                <a:solidFill>
                  <a:srgbClr val="FFFFFF"/>
                </a:solidFill>
              </a:rPr>
              <a:t>@SQLDBAWithBeard		SqlDbaWithABeard.com		Rob Sewell		beard.media/book</a:t>
            </a:r>
            <a:endParaRPr lang="en-US" sz="675" dirty="0">
              <a:solidFill>
                <a:srgbClr val="FFFFFF"/>
              </a:solidFill>
            </a:endParaRPr>
          </a:p>
        </p:txBody>
      </p:sp>
    </p:spTree>
    <p:extLst>
      <p:ext uri="{BB962C8B-B14F-4D97-AF65-F5344CB8AC3E}">
        <p14:creationId xmlns:p14="http://schemas.microsoft.com/office/powerpoint/2010/main" val="42184104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91A1E2D-9DF4-4F83-9D90-D879C6C833D3}"/>
              </a:ext>
            </a:extLst>
          </p:cNvPr>
          <p:cNvSpPr>
            <a:spLocks noGrp="1"/>
          </p:cNvSpPr>
          <p:nvPr>
            <p:ph type="body" sz="quarter" idx="21"/>
          </p:nvPr>
        </p:nvSpPr>
        <p:spPr>
          <a:xfrm>
            <a:off x="414504" y="3127776"/>
            <a:ext cx="8379452" cy="1646420"/>
          </a:xfrm>
        </p:spPr>
        <p:txBody>
          <a:bodyPr/>
          <a:lstStyle/>
          <a:p>
            <a:pPr fontAlgn="base"/>
            <a:r>
              <a:rPr lang="en-US" sz="1400" dirty="0"/>
              <a:t>We are thrilled to say the first ever PASS Virtual Summit will be taking place this November! </a:t>
            </a:r>
          </a:p>
          <a:p>
            <a:pPr fontAlgn="base"/>
            <a:endParaRPr lang="en-US" sz="1400" dirty="0"/>
          </a:p>
          <a:p>
            <a:pPr fontAlgn="base"/>
            <a:r>
              <a:rPr lang="en-US" sz="1400" dirty="0"/>
              <a:t>We will be launching PASS Summit into a whole new world, and with that comes exciting opportunities with what we can offer you. We will go beyond simply moving sessions online to fully embracing everything a virtual environment can offer. </a:t>
            </a:r>
            <a:br>
              <a:rPr lang="en-US" sz="1400" dirty="0"/>
            </a:br>
            <a:endParaRPr lang="en-US" sz="1400" dirty="0"/>
          </a:p>
          <a:p>
            <a:pPr fontAlgn="base"/>
            <a:r>
              <a:rPr lang="en-US" sz="1400" b="1" dirty="0">
                <a:solidFill>
                  <a:srgbClr val="C00000"/>
                </a:solidFill>
              </a:rPr>
              <a:t>Find out more at PASS.org/summit</a:t>
            </a:r>
          </a:p>
        </p:txBody>
      </p:sp>
      <p:pic>
        <p:nvPicPr>
          <p:cNvPr id="3" name="Picture 2" descr="A close up of a person&#10;&#10;Description automatically generated">
            <a:extLst>
              <a:ext uri="{FF2B5EF4-FFF2-40B4-BE49-F238E27FC236}">
                <a16:creationId xmlns:a16="http://schemas.microsoft.com/office/drawing/2014/main" id="{D6612586-467F-428A-BAFC-EAC118617A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774"/>
            <a:ext cx="9144000" cy="2867025"/>
          </a:xfrm>
          <a:prstGeom prst="rect">
            <a:avLst/>
          </a:prstGeom>
        </p:spPr>
      </p:pic>
    </p:spTree>
    <p:extLst>
      <p:ext uri="{BB962C8B-B14F-4D97-AF65-F5344CB8AC3E}">
        <p14:creationId xmlns:p14="http://schemas.microsoft.com/office/powerpoint/2010/main" val="29227965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51853BD-55B0-49F4-B01E-905BDE7C5DBB}"/>
              </a:ext>
            </a:extLst>
          </p:cNvPr>
          <p:cNvSpPr>
            <a:spLocks noGrp="1"/>
          </p:cNvSpPr>
          <p:nvPr>
            <p:ph type="ftr" sz="quarter" idx="11"/>
          </p:nvPr>
        </p:nvSpPr>
        <p:spPr/>
        <p:txBody>
          <a:bodyPr/>
          <a:lstStyle/>
          <a:p>
            <a:endParaRPr lang="en-GB"/>
          </a:p>
        </p:txBody>
      </p:sp>
      <p:sp>
        <p:nvSpPr>
          <p:cNvPr id="5" name="Content Placeholder 9">
            <a:extLst>
              <a:ext uri="{FF2B5EF4-FFF2-40B4-BE49-F238E27FC236}">
                <a16:creationId xmlns:a16="http://schemas.microsoft.com/office/drawing/2014/main" id="{DF302A7F-2C16-4BBE-B9FB-138B75EFDE26}"/>
              </a:ext>
            </a:extLst>
          </p:cNvPr>
          <p:cNvSpPr>
            <a:spLocks noGrp="1"/>
          </p:cNvSpPr>
          <p:nvPr>
            <p:ph idx="1"/>
          </p:nvPr>
        </p:nvSpPr>
        <p:spPr>
          <a:xfrm>
            <a:off x="2802838" y="164110"/>
            <a:ext cx="3538325" cy="1075129"/>
          </a:xfrm>
        </p:spPr>
        <p:txBody>
          <a:bodyPr>
            <a:noAutofit/>
          </a:bodyPr>
          <a:lstStyle/>
          <a:p>
            <a:pPr algn="ctr"/>
            <a:r>
              <a:rPr lang="en-GB" sz="7200" dirty="0" err="1"/>
              <a:t>Jupyter</a:t>
            </a:r>
            <a:endParaRPr lang="en-GB" sz="7200" dirty="0"/>
          </a:p>
        </p:txBody>
      </p:sp>
      <p:sp>
        <p:nvSpPr>
          <p:cNvPr id="3" name="Rectangle 2">
            <a:extLst>
              <a:ext uri="{FF2B5EF4-FFF2-40B4-BE49-F238E27FC236}">
                <a16:creationId xmlns:a16="http://schemas.microsoft.com/office/drawing/2014/main" id="{E0DEB77D-6D06-4FA6-B164-4C6BC056EAE8}"/>
              </a:ext>
            </a:extLst>
          </p:cNvPr>
          <p:cNvSpPr/>
          <p:nvPr/>
        </p:nvSpPr>
        <p:spPr>
          <a:xfrm>
            <a:off x="911226" y="1363269"/>
            <a:ext cx="7423149" cy="3370153"/>
          </a:xfrm>
          <a:prstGeom prst="rect">
            <a:avLst/>
          </a:prstGeom>
        </p:spPr>
        <p:txBody>
          <a:bodyPr wrap="square">
            <a:spAutoFit/>
          </a:bodyPr>
          <a:lstStyle/>
          <a:p>
            <a:pPr algn="ctr"/>
            <a:r>
              <a:rPr lang="en-GB" sz="2100" dirty="0"/>
              <a:t>Second, the core programming languages supported by </a:t>
            </a:r>
            <a:r>
              <a:rPr lang="en-GB" sz="2100" dirty="0" err="1"/>
              <a:t>Jupyter</a:t>
            </a:r>
            <a:r>
              <a:rPr lang="en-GB" sz="2100" dirty="0"/>
              <a:t> are </a:t>
            </a:r>
          </a:p>
          <a:p>
            <a:pPr algn="ctr"/>
            <a:endParaRPr lang="en-GB" sz="2100" dirty="0"/>
          </a:p>
          <a:p>
            <a:pPr algn="ctr"/>
            <a:r>
              <a:rPr lang="en-GB" sz="2400" dirty="0"/>
              <a:t>Julia, Python and R. </a:t>
            </a:r>
          </a:p>
          <a:p>
            <a:endParaRPr lang="en-GB" sz="2100" dirty="0"/>
          </a:p>
          <a:p>
            <a:r>
              <a:rPr lang="en-GB" sz="2100" dirty="0"/>
              <a:t>While the name </a:t>
            </a:r>
            <a:r>
              <a:rPr lang="en-GB" sz="2100" dirty="0" err="1"/>
              <a:t>Jupyter</a:t>
            </a:r>
            <a:r>
              <a:rPr lang="en-GB" sz="2100" dirty="0"/>
              <a:t> is not a direct acronym for these languages, it nods its head in those directions.</a:t>
            </a:r>
          </a:p>
          <a:p>
            <a:endParaRPr lang="en-GB" sz="2100" dirty="0"/>
          </a:p>
          <a:p>
            <a:r>
              <a:rPr lang="en-GB" sz="2100" dirty="0"/>
              <a:t>In particular, the "y" in the middle of </a:t>
            </a:r>
            <a:r>
              <a:rPr lang="en-GB" sz="2100" dirty="0" err="1"/>
              <a:t>Jupyter</a:t>
            </a:r>
            <a:r>
              <a:rPr lang="en-GB" sz="2100" dirty="0"/>
              <a:t> was chosen to </a:t>
            </a:r>
            <a:r>
              <a:rPr lang="en-GB" sz="2100" dirty="0" err="1"/>
              <a:t>honor</a:t>
            </a:r>
            <a:r>
              <a:rPr lang="en-GB" sz="2100" dirty="0"/>
              <a:t> our Python heritage. </a:t>
            </a:r>
          </a:p>
        </p:txBody>
      </p:sp>
      <p:sp>
        <p:nvSpPr>
          <p:cNvPr id="6" name="Rectangle 5">
            <a:extLst>
              <a:ext uri="{FF2B5EF4-FFF2-40B4-BE49-F238E27FC236}">
                <a16:creationId xmlns:a16="http://schemas.microsoft.com/office/drawing/2014/main" id="{1D8D680E-42BF-4CF4-804F-97D5AD4D6514}"/>
              </a:ext>
            </a:extLst>
          </p:cNvPr>
          <p:cNvSpPr/>
          <p:nvPr/>
        </p:nvSpPr>
        <p:spPr>
          <a:xfrm>
            <a:off x="-4651375" y="2571751"/>
            <a:ext cx="4572000" cy="1338828"/>
          </a:xfrm>
          <a:prstGeom prst="rect">
            <a:avLst/>
          </a:prstGeom>
        </p:spPr>
        <p:txBody>
          <a:bodyPr>
            <a:spAutoFit/>
          </a:bodyPr>
          <a:lstStyle/>
          <a:p>
            <a:r>
              <a:rPr lang="en-GB" sz="1350" dirty="0"/>
              <a:t>Third, Galileo was the first person to discover the moons of Jupiter. His publication on the moons of Jupiter is an early example of research that includes the underlying data in the publication. This is one of the core ideas and requirements for scientific reproducibility. Reproducibility is one of the main focuses of our project.</a:t>
            </a:r>
          </a:p>
        </p:txBody>
      </p:sp>
      <p:sp>
        <p:nvSpPr>
          <p:cNvPr id="7" name="Rectangle 6">
            <a:extLst>
              <a:ext uri="{FF2B5EF4-FFF2-40B4-BE49-F238E27FC236}">
                <a16:creationId xmlns:a16="http://schemas.microsoft.com/office/drawing/2014/main" id="{179B8ED1-351E-4113-B7A6-93929C2D3406}"/>
              </a:ext>
            </a:extLst>
          </p:cNvPr>
          <p:cNvSpPr/>
          <p:nvPr/>
        </p:nvSpPr>
        <p:spPr>
          <a:xfrm>
            <a:off x="2625120" y="4400320"/>
            <a:ext cx="4228978" cy="300082"/>
          </a:xfrm>
          <a:prstGeom prst="rect">
            <a:avLst/>
          </a:prstGeom>
        </p:spPr>
        <p:txBody>
          <a:bodyPr wrap="none">
            <a:spAutoFit/>
          </a:bodyPr>
          <a:lstStyle/>
          <a:p>
            <a:r>
              <a:rPr lang="en-GB" sz="1350" dirty="0">
                <a:hlinkClick r:id="rId2"/>
              </a:rPr>
              <a:t>https://github.com/jupyter/design/wiki/Jupyter-Logo</a:t>
            </a:r>
            <a:endParaRPr lang="en-GB" sz="1350" dirty="0"/>
          </a:p>
        </p:txBody>
      </p:sp>
      <p:sp>
        <p:nvSpPr>
          <p:cNvPr id="8" name="Footer Placeholder 3">
            <a:extLst>
              <a:ext uri="{FF2B5EF4-FFF2-40B4-BE49-F238E27FC236}">
                <a16:creationId xmlns:a16="http://schemas.microsoft.com/office/drawing/2014/main" id="{8152B895-61FF-42CA-8C7B-CF9C3061224E}"/>
              </a:ext>
            </a:extLst>
          </p:cNvPr>
          <p:cNvSpPr txBox="1">
            <a:spLocks/>
          </p:cNvSpPr>
          <p:nvPr/>
        </p:nvSpPr>
        <p:spPr>
          <a:xfrm>
            <a:off x="109876" y="4893361"/>
            <a:ext cx="8924249" cy="250139"/>
          </a:xfrm>
          <a:prstGeom prst="rect">
            <a:avLst/>
          </a:prstGeom>
          <a:solidFill>
            <a:schemeClr val="tx1"/>
          </a:solidFill>
        </p:spPr>
        <p:txBody>
          <a:bodyPr vert="horz" lIns="68580" tIns="34290" rIns="68580" bIns="34290" rtlCol="0" anchor="ctr">
            <a:norm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342900">
              <a:lnSpc>
                <a:spcPct val="90000"/>
              </a:lnSpc>
              <a:spcAft>
                <a:spcPts val="450"/>
              </a:spcAft>
            </a:pPr>
            <a:r>
              <a:rPr lang="en-US" sz="675">
                <a:solidFill>
                  <a:srgbClr val="FFFFFF"/>
                </a:solidFill>
              </a:rPr>
              <a:t>@SQLDBAWithBeard		SqlDbaWithABeard.com		Rob Sewell		beard.media/book</a:t>
            </a:r>
            <a:endParaRPr lang="en-US" sz="675" dirty="0">
              <a:solidFill>
                <a:srgbClr val="FFFFFF"/>
              </a:solidFill>
            </a:endParaRPr>
          </a:p>
        </p:txBody>
      </p:sp>
    </p:spTree>
    <p:extLst>
      <p:ext uri="{BB962C8B-B14F-4D97-AF65-F5344CB8AC3E}">
        <p14:creationId xmlns:p14="http://schemas.microsoft.com/office/powerpoint/2010/main" val="16591755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51853BD-55B0-49F4-B01E-905BDE7C5DBB}"/>
              </a:ext>
            </a:extLst>
          </p:cNvPr>
          <p:cNvSpPr>
            <a:spLocks noGrp="1"/>
          </p:cNvSpPr>
          <p:nvPr>
            <p:ph type="ftr" sz="quarter" idx="11"/>
          </p:nvPr>
        </p:nvSpPr>
        <p:spPr/>
        <p:txBody>
          <a:bodyPr/>
          <a:lstStyle/>
          <a:p>
            <a:endParaRPr lang="en-GB"/>
          </a:p>
        </p:txBody>
      </p:sp>
      <p:sp>
        <p:nvSpPr>
          <p:cNvPr id="5" name="Content Placeholder 9">
            <a:extLst>
              <a:ext uri="{FF2B5EF4-FFF2-40B4-BE49-F238E27FC236}">
                <a16:creationId xmlns:a16="http://schemas.microsoft.com/office/drawing/2014/main" id="{DF302A7F-2C16-4BBE-B9FB-138B75EFDE26}"/>
              </a:ext>
            </a:extLst>
          </p:cNvPr>
          <p:cNvSpPr>
            <a:spLocks noGrp="1"/>
          </p:cNvSpPr>
          <p:nvPr>
            <p:ph idx="1"/>
          </p:nvPr>
        </p:nvSpPr>
        <p:spPr>
          <a:xfrm>
            <a:off x="2802838" y="164110"/>
            <a:ext cx="3538325" cy="1075129"/>
          </a:xfrm>
        </p:spPr>
        <p:txBody>
          <a:bodyPr>
            <a:noAutofit/>
          </a:bodyPr>
          <a:lstStyle/>
          <a:p>
            <a:pPr algn="ctr"/>
            <a:r>
              <a:rPr lang="en-GB" sz="7200" dirty="0" err="1"/>
              <a:t>Jupyter</a:t>
            </a:r>
            <a:endParaRPr lang="en-GB" sz="7200" dirty="0"/>
          </a:p>
        </p:txBody>
      </p:sp>
      <p:sp>
        <p:nvSpPr>
          <p:cNvPr id="6" name="Rectangle 5">
            <a:extLst>
              <a:ext uri="{FF2B5EF4-FFF2-40B4-BE49-F238E27FC236}">
                <a16:creationId xmlns:a16="http://schemas.microsoft.com/office/drawing/2014/main" id="{1D8D680E-42BF-4CF4-804F-97D5AD4D6514}"/>
              </a:ext>
            </a:extLst>
          </p:cNvPr>
          <p:cNvSpPr/>
          <p:nvPr/>
        </p:nvSpPr>
        <p:spPr>
          <a:xfrm>
            <a:off x="998881" y="1587500"/>
            <a:ext cx="7146238" cy="2677656"/>
          </a:xfrm>
          <a:prstGeom prst="rect">
            <a:avLst/>
          </a:prstGeom>
        </p:spPr>
        <p:txBody>
          <a:bodyPr wrap="square">
            <a:spAutoFit/>
          </a:bodyPr>
          <a:lstStyle/>
          <a:p>
            <a:r>
              <a:rPr lang="en-GB" sz="2400" dirty="0"/>
              <a:t>Third, Galileo was the first person to discover the moons of Jupiter. His publication on the moons of Jupiter is an early example of research that includes the underlying data in the publication. </a:t>
            </a:r>
          </a:p>
          <a:p>
            <a:r>
              <a:rPr lang="en-GB" sz="2400" dirty="0"/>
              <a:t>This is one of the core ideas and requirements for scientific reproducibility. Reproducibility is one of the main focuses of our project.</a:t>
            </a:r>
          </a:p>
        </p:txBody>
      </p:sp>
      <p:sp>
        <p:nvSpPr>
          <p:cNvPr id="7" name="Rectangle 6">
            <a:extLst>
              <a:ext uri="{FF2B5EF4-FFF2-40B4-BE49-F238E27FC236}">
                <a16:creationId xmlns:a16="http://schemas.microsoft.com/office/drawing/2014/main" id="{7B26B110-1B04-439B-A451-EEB3BCBFC855}"/>
              </a:ext>
            </a:extLst>
          </p:cNvPr>
          <p:cNvSpPr/>
          <p:nvPr/>
        </p:nvSpPr>
        <p:spPr>
          <a:xfrm>
            <a:off x="2625120" y="4400320"/>
            <a:ext cx="4228978" cy="300082"/>
          </a:xfrm>
          <a:prstGeom prst="rect">
            <a:avLst/>
          </a:prstGeom>
        </p:spPr>
        <p:txBody>
          <a:bodyPr wrap="none">
            <a:spAutoFit/>
          </a:bodyPr>
          <a:lstStyle/>
          <a:p>
            <a:r>
              <a:rPr lang="en-GB" sz="1350" dirty="0">
                <a:hlinkClick r:id="rId2"/>
              </a:rPr>
              <a:t>https://github.com/jupyter/design/wiki/Jupyter-Logo</a:t>
            </a:r>
            <a:endParaRPr lang="en-GB" sz="1350" dirty="0"/>
          </a:p>
        </p:txBody>
      </p:sp>
      <p:sp>
        <p:nvSpPr>
          <p:cNvPr id="8" name="Footer Placeholder 3">
            <a:extLst>
              <a:ext uri="{FF2B5EF4-FFF2-40B4-BE49-F238E27FC236}">
                <a16:creationId xmlns:a16="http://schemas.microsoft.com/office/drawing/2014/main" id="{EEE6B886-238E-4D78-BF10-29B85F6104F0}"/>
              </a:ext>
            </a:extLst>
          </p:cNvPr>
          <p:cNvSpPr txBox="1">
            <a:spLocks/>
          </p:cNvSpPr>
          <p:nvPr/>
        </p:nvSpPr>
        <p:spPr>
          <a:xfrm>
            <a:off x="109876" y="4893361"/>
            <a:ext cx="8924249" cy="250139"/>
          </a:xfrm>
          <a:prstGeom prst="rect">
            <a:avLst/>
          </a:prstGeom>
          <a:solidFill>
            <a:schemeClr val="tx1"/>
          </a:solidFill>
        </p:spPr>
        <p:txBody>
          <a:bodyPr vert="horz" lIns="68580" tIns="34290" rIns="68580" bIns="34290" rtlCol="0" anchor="ctr">
            <a:norm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342900">
              <a:lnSpc>
                <a:spcPct val="90000"/>
              </a:lnSpc>
              <a:spcAft>
                <a:spcPts val="450"/>
              </a:spcAft>
            </a:pPr>
            <a:r>
              <a:rPr lang="en-US" sz="675">
                <a:solidFill>
                  <a:srgbClr val="FFFFFF"/>
                </a:solidFill>
              </a:rPr>
              <a:t>@SQLDBAWithBeard		SqlDbaWithABeard.com		Rob Sewell		beard.media/book</a:t>
            </a:r>
            <a:endParaRPr lang="en-US" sz="675" dirty="0">
              <a:solidFill>
                <a:srgbClr val="FFFFFF"/>
              </a:solidFill>
            </a:endParaRPr>
          </a:p>
        </p:txBody>
      </p:sp>
    </p:spTree>
    <p:extLst>
      <p:ext uri="{BB962C8B-B14F-4D97-AF65-F5344CB8AC3E}">
        <p14:creationId xmlns:p14="http://schemas.microsoft.com/office/powerpoint/2010/main" val="38376928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a:extLst>
              <a:ext uri="{FF2B5EF4-FFF2-40B4-BE49-F238E27FC236}">
                <a16:creationId xmlns:a16="http://schemas.microsoft.com/office/drawing/2014/main" id="{C8C380A7-7D05-4BA1-A794-B6B0470E3C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2" y="1054219"/>
            <a:ext cx="9141619" cy="34043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197406F-317D-4061-AE6B-534B2D929A29}"/>
              </a:ext>
            </a:extLst>
          </p:cNvPr>
          <p:cNvSpPr txBox="1"/>
          <p:nvPr/>
        </p:nvSpPr>
        <p:spPr>
          <a:xfrm>
            <a:off x="2654274" y="4588398"/>
            <a:ext cx="4235868" cy="461665"/>
          </a:xfrm>
          <a:prstGeom prst="rect">
            <a:avLst/>
          </a:prstGeom>
          <a:solidFill>
            <a:schemeClr val="bg2">
              <a:alpha val="48000"/>
            </a:schemeClr>
          </a:solidFill>
        </p:spPr>
        <p:txBody>
          <a:bodyPr wrap="square" rtlCol="0">
            <a:spAutoFit/>
          </a:bodyPr>
          <a:lstStyle/>
          <a:p>
            <a:r>
              <a:rPr lang="en-GB" sz="2400" dirty="0"/>
              <a:t>Originally for Data Scientists</a:t>
            </a:r>
          </a:p>
        </p:txBody>
      </p:sp>
      <p:sp>
        <p:nvSpPr>
          <p:cNvPr id="7" name="Title 2">
            <a:extLst>
              <a:ext uri="{FF2B5EF4-FFF2-40B4-BE49-F238E27FC236}">
                <a16:creationId xmlns:a16="http://schemas.microsoft.com/office/drawing/2014/main" id="{29A9688B-9622-4AB2-BD28-9376ABB9FFD7}"/>
              </a:ext>
            </a:extLst>
          </p:cNvPr>
          <p:cNvSpPr>
            <a:spLocks noGrp="1"/>
          </p:cNvSpPr>
          <p:nvPr>
            <p:ph type="title"/>
          </p:nvPr>
        </p:nvSpPr>
        <p:spPr>
          <a:xfrm>
            <a:off x="1793789" y="324271"/>
            <a:ext cx="5956839" cy="614029"/>
          </a:xfrm>
          <a:noFill/>
        </p:spPr>
        <p:txBody>
          <a:bodyPr>
            <a:normAutofit fontScale="90000"/>
          </a:bodyPr>
          <a:lstStyle/>
          <a:p>
            <a:r>
              <a:rPr lang="en-US" b="0" dirty="0"/>
              <a:t>What is a </a:t>
            </a:r>
            <a:r>
              <a:rPr lang="en-US" b="0" dirty="0" err="1"/>
              <a:t>Jupyter</a:t>
            </a:r>
            <a:r>
              <a:rPr lang="en-US" b="0" dirty="0"/>
              <a:t> Notebook?</a:t>
            </a:r>
          </a:p>
        </p:txBody>
      </p:sp>
    </p:spTree>
    <p:extLst>
      <p:ext uri="{BB962C8B-B14F-4D97-AF65-F5344CB8AC3E}">
        <p14:creationId xmlns:p14="http://schemas.microsoft.com/office/powerpoint/2010/main" val="1377874152"/>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blurry image of a busy city street at night&#10;&#10;Description automatically generated">
            <a:extLst>
              <a:ext uri="{FF2B5EF4-FFF2-40B4-BE49-F238E27FC236}">
                <a16:creationId xmlns:a16="http://schemas.microsoft.com/office/drawing/2014/main" id="{211E2860-20E9-4D5B-BF53-E3E4C8D40F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93772" y="1234005"/>
            <a:ext cx="5337047" cy="2839309"/>
          </a:xfrm>
          <a:prstGeom prst="rect">
            <a:avLst/>
          </a:prstGeom>
        </p:spPr>
      </p:pic>
    </p:spTree>
    <p:extLst>
      <p:ext uri="{BB962C8B-B14F-4D97-AF65-F5344CB8AC3E}">
        <p14:creationId xmlns:p14="http://schemas.microsoft.com/office/powerpoint/2010/main" val="18192546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057C3-12DD-4CC3-A904-95D1070CB1AD}"/>
              </a:ext>
            </a:extLst>
          </p:cNvPr>
          <p:cNvSpPr>
            <a:spLocks noGrp="1"/>
          </p:cNvSpPr>
          <p:nvPr>
            <p:ph type="title"/>
          </p:nvPr>
        </p:nvSpPr>
        <p:spPr/>
        <p:txBody>
          <a:bodyPr/>
          <a:lstStyle/>
          <a:p>
            <a:r>
              <a:rPr lang="en-US" dirty="0"/>
              <a:t>Missed PASS Summit 2019?</a:t>
            </a:r>
          </a:p>
        </p:txBody>
      </p:sp>
      <p:sp>
        <p:nvSpPr>
          <p:cNvPr id="3" name="Text Placeholder 2">
            <a:extLst>
              <a:ext uri="{FF2B5EF4-FFF2-40B4-BE49-F238E27FC236}">
                <a16:creationId xmlns:a16="http://schemas.microsoft.com/office/drawing/2014/main" id="{C6AE1106-C798-4AE1-81C0-82260F489037}"/>
              </a:ext>
            </a:extLst>
          </p:cNvPr>
          <p:cNvSpPr>
            <a:spLocks noGrp="1"/>
          </p:cNvSpPr>
          <p:nvPr>
            <p:ph type="body" sz="quarter" idx="10"/>
          </p:nvPr>
        </p:nvSpPr>
        <p:spPr>
          <a:xfrm>
            <a:off x="331394" y="1517057"/>
            <a:ext cx="8481212" cy="390525"/>
          </a:xfrm>
        </p:spPr>
        <p:txBody>
          <a:bodyPr/>
          <a:lstStyle/>
          <a:p>
            <a:r>
              <a:rPr lang="en-US" sz="3200" dirty="0"/>
              <a:t>Get the Recordings</a:t>
            </a:r>
          </a:p>
        </p:txBody>
      </p:sp>
      <p:sp>
        <p:nvSpPr>
          <p:cNvPr id="23" name="Text Placeholder 22">
            <a:extLst>
              <a:ext uri="{FF2B5EF4-FFF2-40B4-BE49-F238E27FC236}">
                <a16:creationId xmlns:a16="http://schemas.microsoft.com/office/drawing/2014/main" id="{8CEA300C-01AE-4436-9AA3-0BBC0738CCF1}"/>
              </a:ext>
            </a:extLst>
          </p:cNvPr>
          <p:cNvSpPr>
            <a:spLocks noGrp="1"/>
          </p:cNvSpPr>
          <p:nvPr>
            <p:ph type="body" sz="quarter" idx="21"/>
          </p:nvPr>
        </p:nvSpPr>
        <p:spPr>
          <a:xfrm>
            <a:off x="331394" y="2312971"/>
            <a:ext cx="5336942" cy="2180652"/>
          </a:xfrm>
        </p:spPr>
        <p:txBody>
          <a:bodyPr/>
          <a:lstStyle/>
          <a:p>
            <a:r>
              <a:rPr lang="en-US" dirty="0"/>
              <a:t>Download all PASS Summit sessions on Data Management</a:t>
            </a:r>
            <a:r>
              <a:rPr lang="en-US"/>
              <a:t>, Analytics, </a:t>
            </a:r>
            <a:r>
              <a:rPr lang="en-US" dirty="0"/>
              <a:t>or Architecture for only $399 USD</a:t>
            </a:r>
          </a:p>
          <a:p>
            <a:endParaRPr lang="en-US" dirty="0"/>
          </a:p>
          <a:p>
            <a:r>
              <a:rPr lang="en-US" dirty="0"/>
              <a:t>More options available at </a:t>
            </a:r>
            <a:r>
              <a:rPr lang="en-US" sz="2800" b="1" dirty="0"/>
              <a:t>PASSstuff.com</a:t>
            </a:r>
          </a:p>
          <a:p>
            <a:endParaRPr lang="en-US" dirty="0"/>
          </a:p>
        </p:txBody>
      </p:sp>
      <p:pic>
        <p:nvPicPr>
          <p:cNvPr id="16" name="Picture 15">
            <a:extLst>
              <a:ext uri="{FF2B5EF4-FFF2-40B4-BE49-F238E27FC236}">
                <a16:creationId xmlns:a16="http://schemas.microsoft.com/office/drawing/2014/main" id="{39999558-C0CF-437D-BB58-E1E6AC3B733E}"/>
              </a:ext>
            </a:extLst>
          </p:cNvPr>
          <p:cNvPicPr>
            <a:picLocks noChangeAspect="1"/>
          </p:cNvPicPr>
          <p:nvPr/>
        </p:nvPicPr>
        <p:blipFill rotWithShape="1">
          <a:blip r:embed="rId2">
            <a:extLst>
              <a:ext uri="{28A0092B-C50C-407E-A947-70E740481C1C}">
                <a14:useLocalDpi xmlns:a14="http://schemas.microsoft.com/office/drawing/2010/main" val="0"/>
              </a:ext>
            </a:extLst>
          </a:blip>
          <a:srcRect t="-1" b="972"/>
          <a:stretch/>
        </p:blipFill>
        <p:spPr>
          <a:xfrm>
            <a:off x="5809301" y="1907583"/>
            <a:ext cx="2552080" cy="2527258"/>
          </a:xfrm>
          <a:prstGeom prst="rect">
            <a:avLst/>
          </a:prstGeom>
          <a:ln>
            <a:solidFill>
              <a:schemeClr val="bg1"/>
            </a:solidFill>
          </a:ln>
        </p:spPr>
      </p:pic>
    </p:spTree>
    <p:extLst>
      <p:ext uri="{BB962C8B-B14F-4D97-AF65-F5344CB8AC3E}">
        <p14:creationId xmlns:p14="http://schemas.microsoft.com/office/powerpoint/2010/main" val="3889359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9ADCA497-ED1F-4807-B523-DB3FAA816AC5}"/>
              </a:ext>
            </a:extLst>
          </p:cNvPr>
          <p:cNvSpPr>
            <a:spLocks noGrp="1"/>
          </p:cNvSpPr>
          <p:nvPr>
            <p:ph idx="4294967295"/>
          </p:nvPr>
        </p:nvSpPr>
        <p:spPr>
          <a:xfrm>
            <a:off x="0" y="2038350"/>
            <a:ext cx="8804275" cy="1066800"/>
          </a:xfrm>
        </p:spPr>
        <p:txBody>
          <a:bodyPr>
            <a:noAutofit/>
          </a:bodyPr>
          <a:lstStyle/>
          <a:p>
            <a:pPr algn="ctr"/>
            <a:r>
              <a:rPr lang="en-GB" sz="6600" dirty="0"/>
              <a:t>Running Queries</a:t>
            </a:r>
          </a:p>
        </p:txBody>
      </p:sp>
      <p:pic>
        <p:nvPicPr>
          <p:cNvPr id="11" name="Picture 10">
            <a:extLst>
              <a:ext uri="{FF2B5EF4-FFF2-40B4-BE49-F238E27FC236}">
                <a16:creationId xmlns:a16="http://schemas.microsoft.com/office/drawing/2014/main" id="{C5BF7DF0-7BAD-491C-B9BD-F056997B09F8}"/>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123943" y="736541"/>
            <a:ext cx="7342925" cy="3670419"/>
          </a:xfrm>
          <a:prstGeom prst="rect">
            <a:avLst/>
          </a:prstGeom>
        </p:spPr>
      </p:pic>
      <p:sp>
        <p:nvSpPr>
          <p:cNvPr id="6" name="Footer Placeholder 3">
            <a:extLst>
              <a:ext uri="{FF2B5EF4-FFF2-40B4-BE49-F238E27FC236}">
                <a16:creationId xmlns:a16="http://schemas.microsoft.com/office/drawing/2014/main" id="{2F152A43-8412-4C69-9A7D-5AE659389CFC}"/>
              </a:ext>
            </a:extLst>
          </p:cNvPr>
          <p:cNvSpPr txBox="1">
            <a:spLocks/>
          </p:cNvSpPr>
          <p:nvPr/>
        </p:nvSpPr>
        <p:spPr>
          <a:xfrm>
            <a:off x="1" y="4893361"/>
            <a:ext cx="8210006" cy="250139"/>
          </a:xfrm>
          <a:prstGeom prst="rect">
            <a:avLst/>
          </a:prstGeom>
          <a:solidFill>
            <a:schemeClr val="tx1"/>
          </a:solidFill>
        </p:spPr>
        <p:txBody>
          <a:bodyPr vert="horz" lIns="68580" tIns="34290" rIns="68580" bIns="34290" rtlCol="0" anchor="ctr">
            <a:norm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342900">
              <a:lnSpc>
                <a:spcPct val="90000"/>
              </a:lnSpc>
              <a:spcAft>
                <a:spcPts val="450"/>
              </a:spcAft>
            </a:pPr>
            <a:r>
              <a:rPr lang="en-US" sz="675">
                <a:solidFill>
                  <a:srgbClr val="FFFFFF"/>
                </a:solidFill>
              </a:rPr>
              <a:t>@SQLDBAWithBeard		SqlDbaWithABeard.com		Rob Sewell		beard.media/book</a:t>
            </a:r>
            <a:endParaRPr lang="en-US" sz="675" dirty="0">
              <a:solidFill>
                <a:srgbClr val="FFFFFF"/>
              </a:solidFill>
            </a:endParaRPr>
          </a:p>
        </p:txBody>
      </p:sp>
    </p:spTree>
    <p:extLst>
      <p:ext uri="{BB962C8B-B14F-4D97-AF65-F5344CB8AC3E}">
        <p14:creationId xmlns:p14="http://schemas.microsoft.com/office/powerpoint/2010/main" val="335580903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42668" y="1648342"/>
            <a:ext cx="8130396" cy="2677656"/>
          </a:xfrm>
        </p:spPr>
        <p:txBody>
          <a:bodyPr/>
          <a:lstStyle/>
          <a:p>
            <a:r>
              <a:rPr lang="en-US" sz="2700" dirty="0">
                <a:solidFill>
                  <a:schemeClr val="accent1"/>
                </a:solidFill>
              </a:rPr>
              <a:t>This event was sponsored by Microsoft</a:t>
            </a:r>
            <a:br>
              <a:rPr lang="en-US" sz="2700" dirty="0">
                <a:solidFill>
                  <a:schemeClr val="accent1"/>
                </a:solidFill>
              </a:rPr>
            </a:br>
            <a:br>
              <a:rPr lang="en-US" sz="2700" dirty="0">
                <a:solidFill>
                  <a:schemeClr val="accent1"/>
                </a:solidFill>
              </a:rPr>
            </a:br>
            <a:br>
              <a:rPr lang="en-US" sz="2700" dirty="0">
                <a:solidFill>
                  <a:schemeClr val="accent1"/>
                </a:solidFill>
              </a:rPr>
            </a:br>
            <a:r>
              <a:rPr lang="en-US" sz="2700" dirty="0">
                <a:solidFill>
                  <a:schemeClr val="accent1"/>
                </a:solidFill>
              </a:rPr>
              <a:t>Learn more about SQL Server 2019 today:</a:t>
            </a:r>
            <a:br>
              <a:rPr lang="en-US" sz="2700" dirty="0">
                <a:solidFill>
                  <a:schemeClr val="accent2"/>
                </a:solidFill>
              </a:rPr>
            </a:br>
            <a:r>
              <a:rPr lang="en-US" sz="2700" dirty="0">
                <a:solidFill>
                  <a:schemeClr val="accent2"/>
                </a:solidFill>
              </a:rPr>
              <a:t>	-Get free training: </a:t>
            </a:r>
            <a:r>
              <a:rPr lang="en-US" sz="2700" dirty="0">
                <a:solidFill>
                  <a:schemeClr val="accent2"/>
                </a:solidFill>
                <a:hlinkClick r:id="rId3"/>
              </a:rPr>
              <a:t>aka.ms/sqlworkshops</a:t>
            </a:r>
            <a:r>
              <a:rPr lang="en-US" sz="2700" dirty="0">
                <a:solidFill>
                  <a:schemeClr val="accent2"/>
                </a:solidFill>
              </a:rPr>
              <a:t> </a:t>
            </a:r>
            <a:br>
              <a:rPr lang="en-US" sz="2700" dirty="0">
                <a:solidFill>
                  <a:schemeClr val="accent2"/>
                </a:solidFill>
              </a:rPr>
            </a:br>
            <a:r>
              <a:rPr lang="en-US" sz="2700" dirty="0">
                <a:solidFill>
                  <a:schemeClr val="accent2"/>
                </a:solidFill>
              </a:rPr>
              <a:t>	-Download the SQL19 eBook: </a:t>
            </a:r>
            <a:r>
              <a:rPr lang="en-US" sz="2700" dirty="0">
                <a:solidFill>
                  <a:schemeClr val="accent2"/>
                </a:solidFill>
                <a:hlinkClick r:id="rId4"/>
              </a:rPr>
              <a:t>aka.ms/sql19_ebook</a:t>
            </a:r>
            <a:endParaRPr lang="en-US" sz="2700" dirty="0">
              <a:solidFill>
                <a:schemeClr val="accent2"/>
              </a:solidFill>
            </a:endParaRPr>
          </a:p>
        </p:txBody>
      </p:sp>
    </p:spTree>
    <p:extLst>
      <p:ext uri="{BB962C8B-B14F-4D97-AF65-F5344CB8AC3E}">
        <p14:creationId xmlns:p14="http://schemas.microsoft.com/office/powerpoint/2010/main" val="1128700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6DA04C0-BA55-4983-8681-F41D8D2777D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21700" y="238539"/>
            <a:ext cx="4584129" cy="3606733"/>
          </a:xfrm>
          <a:prstGeom prst="rect">
            <a:avLst/>
          </a:prstGeom>
        </p:spPr>
      </p:pic>
      <p:pic>
        <p:nvPicPr>
          <p:cNvPr id="11" name="Picture 10">
            <a:extLst>
              <a:ext uri="{FF2B5EF4-FFF2-40B4-BE49-F238E27FC236}">
                <a16:creationId xmlns:a16="http://schemas.microsoft.com/office/drawing/2014/main" id="{C5BF7DF0-7BAD-491C-B9BD-F056997B09F8}"/>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123943" y="736541"/>
            <a:ext cx="7342925" cy="3670419"/>
          </a:xfrm>
          <a:prstGeom prst="rect">
            <a:avLst/>
          </a:prstGeom>
        </p:spPr>
      </p:pic>
      <p:pic>
        <p:nvPicPr>
          <p:cNvPr id="1026" name="Picture 2">
            <a:extLst>
              <a:ext uri="{FF2B5EF4-FFF2-40B4-BE49-F238E27FC236}">
                <a16:creationId xmlns:a16="http://schemas.microsoft.com/office/drawing/2014/main" id="{0EFD6746-C0F8-4923-8CF9-6B65B44B95E3}"/>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286251" y="495400"/>
            <a:ext cx="3916017" cy="4152700"/>
          </a:xfrm>
          <a:prstGeom prst="rect">
            <a:avLst/>
          </a:prstGeom>
          <a:noFill/>
          <a:extLst>
            <a:ext uri="{909E8E84-426E-40DD-AFC4-6F175D3DCCD1}">
              <a14:hiddenFill xmlns:a14="http://schemas.microsoft.com/office/drawing/2010/main">
                <a:solidFill>
                  <a:srgbClr val="FFFFFF"/>
                </a:solidFill>
              </a14:hiddenFill>
            </a:ext>
          </a:extLst>
        </p:spPr>
      </p:pic>
      <p:sp>
        <p:nvSpPr>
          <p:cNvPr id="7" name="Footer Placeholder 3">
            <a:extLst>
              <a:ext uri="{FF2B5EF4-FFF2-40B4-BE49-F238E27FC236}">
                <a16:creationId xmlns:a16="http://schemas.microsoft.com/office/drawing/2014/main" id="{9D67E7E8-831A-4B4E-8225-0499D2779C63}"/>
              </a:ext>
            </a:extLst>
          </p:cNvPr>
          <p:cNvSpPr txBox="1">
            <a:spLocks/>
          </p:cNvSpPr>
          <p:nvPr/>
        </p:nvSpPr>
        <p:spPr>
          <a:xfrm>
            <a:off x="1" y="4893361"/>
            <a:ext cx="8210006" cy="250139"/>
          </a:xfrm>
          <a:prstGeom prst="rect">
            <a:avLst/>
          </a:prstGeom>
          <a:solidFill>
            <a:schemeClr val="tx1"/>
          </a:solidFill>
        </p:spPr>
        <p:txBody>
          <a:bodyPr vert="horz" lIns="68580" tIns="34290" rIns="68580" bIns="34290" rtlCol="0" anchor="ctr">
            <a:norm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342900">
              <a:lnSpc>
                <a:spcPct val="90000"/>
              </a:lnSpc>
              <a:spcAft>
                <a:spcPts val="450"/>
              </a:spcAft>
            </a:pPr>
            <a:r>
              <a:rPr lang="en-US" sz="675">
                <a:solidFill>
                  <a:srgbClr val="FFFFFF"/>
                </a:solidFill>
              </a:rPr>
              <a:t>@SQLDBAWithBeard		SqlDbaWithABeard.com		Rob Sewell		beard.media/book</a:t>
            </a:r>
            <a:endParaRPr lang="en-US" sz="675" dirty="0">
              <a:solidFill>
                <a:srgbClr val="FFFFFF"/>
              </a:solidFill>
            </a:endParaRPr>
          </a:p>
        </p:txBody>
      </p:sp>
    </p:spTree>
    <p:extLst>
      <p:ext uri="{BB962C8B-B14F-4D97-AF65-F5344CB8AC3E}">
        <p14:creationId xmlns:p14="http://schemas.microsoft.com/office/powerpoint/2010/main" val="309885132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3">
            <a:extLst>
              <a:ext uri="{FF2B5EF4-FFF2-40B4-BE49-F238E27FC236}">
                <a16:creationId xmlns:a16="http://schemas.microsoft.com/office/drawing/2014/main" id="{8A37D81F-DC47-4098-BEAB-D01AA7CB56C2}"/>
              </a:ext>
            </a:extLst>
          </p:cNvPr>
          <p:cNvSpPr>
            <a:spLocks noGrp="1"/>
          </p:cNvSpPr>
          <p:nvPr>
            <p:ph type="ftr" sz="quarter" idx="11"/>
          </p:nvPr>
        </p:nvSpPr>
        <p:spPr>
          <a:xfrm>
            <a:off x="109876" y="4893361"/>
            <a:ext cx="8924249" cy="250139"/>
          </a:xfrm>
          <a:solidFill>
            <a:schemeClr val="tx1"/>
          </a:solidFill>
        </p:spPr>
        <p:txBody>
          <a:bodyPr vert="horz" lIns="68580" tIns="34290" rIns="68580" bIns="34290" rtlCol="0" anchor="ctr">
            <a:normAutofit/>
          </a:bodyPr>
          <a:lstStyle/>
          <a:p>
            <a:pPr defTabSz="342900">
              <a:lnSpc>
                <a:spcPct val="90000"/>
              </a:lnSpc>
              <a:spcAft>
                <a:spcPts val="450"/>
              </a:spcAft>
            </a:pPr>
            <a:r>
              <a:rPr lang="en-US" sz="675" dirty="0">
                <a:solidFill>
                  <a:srgbClr val="FFFFFF"/>
                </a:solidFill>
              </a:rPr>
              <a:t>@</a:t>
            </a:r>
            <a:r>
              <a:rPr lang="en-US" sz="675" dirty="0" err="1">
                <a:solidFill>
                  <a:srgbClr val="FFFFFF"/>
                </a:solidFill>
              </a:rPr>
              <a:t>SQLDBAWithBeard</a:t>
            </a:r>
            <a:r>
              <a:rPr lang="en-US" sz="675" dirty="0">
                <a:solidFill>
                  <a:srgbClr val="FFFFFF"/>
                </a:solidFill>
              </a:rPr>
              <a:t>		SqlDbaWithABeard.com		Rob Sewell		</a:t>
            </a:r>
            <a:r>
              <a:rPr lang="en-US" sz="675" dirty="0" err="1">
                <a:solidFill>
                  <a:srgbClr val="FFFFFF"/>
                </a:solidFill>
              </a:rPr>
              <a:t>beard.media</a:t>
            </a:r>
            <a:r>
              <a:rPr lang="en-US" sz="675" dirty="0">
                <a:solidFill>
                  <a:srgbClr val="FFFFFF"/>
                </a:solidFill>
              </a:rPr>
              <a:t>/book</a:t>
            </a:r>
          </a:p>
        </p:txBody>
      </p:sp>
      <p:sp>
        <p:nvSpPr>
          <p:cNvPr id="10" name="Content Placeholder 9">
            <a:extLst>
              <a:ext uri="{FF2B5EF4-FFF2-40B4-BE49-F238E27FC236}">
                <a16:creationId xmlns:a16="http://schemas.microsoft.com/office/drawing/2014/main" id="{9ADCA497-ED1F-4807-B523-DB3FAA816AC5}"/>
              </a:ext>
            </a:extLst>
          </p:cNvPr>
          <p:cNvSpPr>
            <a:spLocks noGrp="1"/>
          </p:cNvSpPr>
          <p:nvPr>
            <p:ph idx="1"/>
          </p:nvPr>
        </p:nvSpPr>
        <p:spPr>
          <a:xfrm>
            <a:off x="1" y="2038816"/>
            <a:ext cx="8804189" cy="1065869"/>
          </a:xfrm>
        </p:spPr>
        <p:txBody>
          <a:bodyPr>
            <a:noAutofit/>
          </a:bodyPr>
          <a:lstStyle/>
          <a:p>
            <a:pPr algn="ctr"/>
            <a:r>
              <a:rPr lang="en-GB" sz="6600" dirty="0"/>
              <a:t>Two and a Half Decades</a:t>
            </a:r>
          </a:p>
        </p:txBody>
      </p:sp>
      <p:pic>
        <p:nvPicPr>
          <p:cNvPr id="11" name="Picture 10">
            <a:extLst>
              <a:ext uri="{FF2B5EF4-FFF2-40B4-BE49-F238E27FC236}">
                <a16:creationId xmlns:a16="http://schemas.microsoft.com/office/drawing/2014/main" id="{C5BF7DF0-7BAD-491C-B9BD-F056997B09F8}"/>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123943" y="736541"/>
            <a:ext cx="7342925" cy="3670419"/>
          </a:xfrm>
          <a:prstGeom prst="rect">
            <a:avLst/>
          </a:prstGeom>
        </p:spPr>
      </p:pic>
    </p:spTree>
    <p:extLst>
      <p:ext uri="{BB962C8B-B14F-4D97-AF65-F5344CB8AC3E}">
        <p14:creationId xmlns:p14="http://schemas.microsoft.com/office/powerpoint/2010/main" val="135780273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9ADCA497-ED1F-4807-B523-DB3FAA816AC5}"/>
              </a:ext>
            </a:extLst>
          </p:cNvPr>
          <p:cNvSpPr>
            <a:spLocks noGrp="1"/>
          </p:cNvSpPr>
          <p:nvPr>
            <p:ph idx="1"/>
          </p:nvPr>
        </p:nvSpPr>
        <p:spPr>
          <a:xfrm>
            <a:off x="619125" y="1505881"/>
            <a:ext cx="7905750" cy="1065869"/>
          </a:xfrm>
        </p:spPr>
        <p:txBody>
          <a:bodyPr>
            <a:noAutofit/>
          </a:bodyPr>
          <a:lstStyle/>
          <a:p>
            <a:pPr algn="ctr"/>
            <a:r>
              <a:rPr lang="en-GB" sz="7200" dirty="0"/>
              <a:t>Uh, Houston, we've had a problem</a:t>
            </a:r>
          </a:p>
        </p:txBody>
      </p:sp>
      <p:sp>
        <p:nvSpPr>
          <p:cNvPr id="2" name="Rectangle 1">
            <a:extLst>
              <a:ext uri="{FF2B5EF4-FFF2-40B4-BE49-F238E27FC236}">
                <a16:creationId xmlns:a16="http://schemas.microsoft.com/office/drawing/2014/main" id="{7B2DC334-1BAB-4162-9A92-61B892082CD6}"/>
              </a:ext>
            </a:extLst>
          </p:cNvPr>
          <p:cNvSpPr/>
          <p:nvPr/>
        </p:nvSpPr>
        <p:spPr>
          <a:xfrm>
            <a:off x="2337326" y="4563538"/>
            <a:ext cx="4698915" cy="300082"/>
          </a:xfrm>
          <a:prstGeom prst="rect">
            <a:avLst/>
          </a:prstGeom>
        </p:spPr>
        <p:txBody>
          <a:bodyPr wrap="none">
            <a:spAutoFit/>
          </a:bodyPr>
          <a:lstStyle/>
          <a:p>
            <a:r>
              <a:rPr lang="en-GB" sz="1350" dirty="0">
                <a:hlinkClick r:id="rId2"/>
              </a:rPr>
              <a:t>https://en.wikipedia.org/wiki/Houston,_we_have_a_problem</a:t>
            </a:r>
            <a:endParaRPr lang="en-GB" sz="1350" dirty="0"/>
          </a:p>
        </p:txBody>
      </p:sp>
      <p:sp>
        <p:nvSpPr>
          <p:cNvPr id="5" name="Footer Placeholder 3">
            <a:extLst>
              <a:ext uri="{FF2B5EF4-FFF2-40B4-BE49-F238E27FC236}">
                <a16:creationId xmlns:a16="http://schemas.microsoft.com/office/drawing/2014/main" id="{4EBB8078-E59D-44C4-929F-455805E8748C}"/>
              </a:ext>
            </a:extLst>
          </p:cNvPr>
          <p:cNvSpPr txBox="1">
            <a:spLocks/>
          </p:cNvSpPr>
          <p:nvPr/>
        </p:nvSpPr>
        <p:spPr>
          <a:xfrm>
            <a:off x="1" y="4893361"/>
            <a:ext cx="8210006" cy="250139"/>
          </a:xfrm>
          <a:prstGeom prst="rect">
            <a:avLst/>
          </a:prstGeom>
          <a:solidFill>
            <a:schemeClr val="tx1"/>
          </a:solidFill>
        </p:spPr>
        <p:txBody>
          <a:bodyPr vert="horz" lIns="68580" tIns="34290" rIns="68580" bIns="34290" rtlCol="0" anchor="ctr">
            <a:norm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342900">
              <a:lnSpc>
                <a:spcPct val="90000"/>
              </a:lnSpc>
              <a:spcAft>
                <a:spcPts val="450"/>
              </a:spcAft>
            </a:pPr>
            <a:r>
              <a:rPr lang="en-US" sz="675">
                <a:solidFill>
                  <a:srgbClr val="FFFFFF"/>
                </a:solidFill>
              </a:rPr>
              <a:t>@SQLDBAWithBeard		SqlDbaWithABeard.com		Rob Sewell		beard.media/book</a:t>
            </a:r>
            <a:endParaRPr lang="en-US" sz="675" dirty="0">
              <a:solidFill>
                <a:srgbClr val="FFFFFF"/>
              </a:solidFill>
            </a:endParaRPr>
          </a:p>
        </p:txBody>
      </p:sp>
    </p:spTree>
    <p:extLst>
      <p:ext uri="{BB962C8B-B14F-4D97-AF65-F5344CB8AC3E}">
        <p14:creationId xmlns:p14="http://schemas.microsoft.com/office/powerpoint/2010/main" val="283194065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3">
            <a:extLst>
              <a:ext uri="{FF2B5EF4-FFF2-40B4-BE49-F238E27FC236}">
                <a16:creationId xmlns:a16="http://schemas.microsoft.com/office/drawing/2014/main" id="{8A37D81F-DC47-4098-BEAB-D01AA7CB56C2}"/>
              </a:ext>
            </a:extLst>
          </p:cNvPr>
          <p:cNvSpPr>
            <a:spLocks noGrp="1"/>
          </p:cNvSpPr>
          <p:nvPr>
            <p:ph type="ftr" sz="quarter" idx="11"/>
          </p:nvPr>
        </p:nvSpPr>
        <p:spPr>
          <a:xfrm>
            <a:off x="109876" y="4893361"/>
            <a:ext cx="8924249" cy="250139"/>
          </a:xfrm>
          <a:solidFill>
            <a:schemeClr val="tx1"/>
          </a:solidFill>
        </p:spPr>
        <p:txBody>
          <a:bodyPr vert="horz" lIns="68580" tIns="34290" rIns="68580" bIns="34290" rtlCol="0" anchor="ctr">
            <a:normAutofit/>
          </a:bodyPr>
          <a:lstStyle/>
          <a:p>
            <a:pPr defTabSz="342900">
              <a:lnSpc>
                <a:spcPct val="90000"/>
              </a:lnSpc>
              <a:spcAft>
                <a:spcPts val="450"/>
              </a:spcAft>
            </a:pPr>
            <a:r>
              <a:rPr lang="en-US" sz="675" dirty="0">
                <a:solidFill>
                  <a:srgbClr val="FFFFFF"/>
                </a:solidFill>
              </a:rPr>
              <a:t>@</a:t>
            </a:r>
            <a:r>
              <a:rPr lang="en-US" sz="675" dirty="0" err="1">
                <a:solidFill>
                  <a:srgbClr val="FFFFFF"/>
                </a:solidFill>
              </a:rPr>
              <a:t>SQLDBAWithBeard</a:t>
            </a:r>
            <a:r>
              <a:rPr lang="en-US" sz="675" dirty="0">
                <a:solidFill>
                  <a:srgbClr val="FFFFFF"/>
                </a:solidFill>
              </a:rPr>
              <a:t>		SqlDbaWithABeard.com		Rob Sewell		</a:t>
            </a:r>
            <a:r>
              <a:rPr lang="en-US" sz="675" dirty="0" err="1">
                <a:solidFill>
                  <a:srgbClr val="FFFFFF"/>
                </a:solidFill>
              </a:rPr>
              <a:t>beard.media</a:t>
            </a:r>
            <a:r>
              <a:rPr lang="en-US" sz="675" dirty="0">
                <a:solidFill>
                  <a:srgbClr val="FFFFFF"/>
                </a:solidFill>
              </a:rPr>
              <a:t>/book</a:t>
            </a:r>
          </a:p>
        </p:txBody>
      </p:sp>
      <p:sp>
        <p:nvSpPr>
          <p:cNvPr id="10" name="Content Placeholder 9">
            <a:extLst>
              <a:ext uri="{FF2B5EF4-FFF2-40B4-BE49-F238E27FC236}">
                <a16:creationId xmlns:a16="http://schemas.microsoft.com/office/drawing/2014/main" id="{9ADCA497-ED1F-4807-B523-DB3FAA816AC5}"/>
              </a:ext>
            </a:extLst>
          </p:cNvPr>
          <p:cNvSpPr>
            <a:spLocks noGrp="1"/>
          </p:cNvSpPr>
          <p:nvPr>
            <p:ph idx="1"/>
          </p:nvPr>
        </p:nvSpPr>
        <p:spPr>
          <a:xfrm>
            <a:off x="619125" y="1505881"/>
            <a:ext cx="7905750" cy="1065869"/>
          </a:xfrm>
        </p:spPr>
        <p:txBody>
          <a:bodyPr>
            <a:noAutofit/>
          </a:bodyPr>
          <a:lstStyle/>
          <a:p>
            <a:pPr algn="ctr"/>
            <a:r>
              <a:rPr lang="en-GB" sz="7200" dirty="0"/>
              <a:t>Without some effort………..</a:t>
            </a:r>
          </a:p>
        </p:txBody>
      </p:sp>
      <p:pic>
        <p:nvPicPr>
          <p:cNvPr id="6" name="Picture 5" descr="A screenshot of a cell phone&#10;&#10;Description automatically generated">
            <a:extLst>
              <a:ext uri="{FF2B5EF4-FFF2-40B4-BE49-F238E27FC236}">
                <a16:creationId xmlns:a16="http://schemas.microsoft.com/office/drawing/2014/main" id="{9822C2F1-CCCB-4D54-BDA0-D2AB7F7ACE6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 y="0"/>
            <a:ext cx="3508409" cy="1449419"/>
          </a:xfrm>
          <a:prstGeom prst="rect">
            <a:avLst/>
          </a:prstGeom>
        </p:spPr>
      </p:pic>
      <p:pic>
        <p:nvPicPr>
          <p:cNvPr id="7" name="Picture 6" descr="A screenshot of a cell phone&#10;&#10;Description automatically generated">
            <a:extLst>
              <a:ext uri="{FF2B5EF4-FFF2-40B4-BE49-F238E27FC236}">
                <a16:creationId xmlns:a16="http://schemas.microsoft.com/office/drawing/2014/main" id="{23B02B7A-D309-4D48-A965-3542EC83DDC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508409" y="0"/>
            <a:ext cx="2977550" cy="1476081"/>
          </a:xfrm>
          <a:prstGeom prst="rect">
            <a:avLst/>
          </a:prstGeom>
        </p:spPr>
      </p:pic>
      <p:pic>
        <p:nvPicPr>
          <p:cNvPr id="8" name="Picture 7" descr="A screenshot of a social media post&#10;&#10;Description automatically generated">
            <a:extLst>
              <a:ext uri="{FF2B5EF4-FFF2-40B4-BE49-F238E27FC236}">
                <a16:creationId xmlns:a16="http://schemas.microsoft.com/office/drawing/2014/main" id="{4DCCF7FB-133E-4E52-A8CC-DA6B3C75B4F3}"/>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533571" y="1371601"/>
            <a:ext cx="2613983" cy="1867130"/>
          </a:xfrm>
          <a:prstGeom prst="rect">
            <a:avLst/>
          </a:prstGeom>
        </p:spPr>
      </p:pic>
      <p:pic>
        <p:nvPicPr>
          <p:cNvPr id="9" name="Picture 8" descr="A screenshot of a cell phone&#10;&#10;Description automatically generated">
            <a:extLst>
              <a:ext uri="{FF2B5EF4-FFF2-40B4-BE49-F238E27FC236}">
                <a16:creationId xmlns:a16="http://schemas.microsoft.com/office/drawing/2014/main" id="{AD5B5FC0-D5BF-43D4-95B5-3AF80C86329C}"/>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472813" y="0"/>
            <a:ext cx="2664824" cy="1371600"/>
          </a:xfrm>
          <a:prstGeom prst="rect">
            <a:avLst/>
          </a:prstGeom>
        </p:spPr>
      </p:pic>
      <p:pic>
        <p:nvPicPr>
          <p:cNvPr id="12" name="Picture 11">
            <a:extLst>
              <a:ext uri="{FF2B5EF4-FFF2-40B4-BE49-F238E27FC236}">
                <a16:creationId xmlns:a16="http://schemas.microsoft.com/office/drawing/2014/main" id="{AD789422-B994-4D9C-8237-9F20A47183AD}"/>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0" y="1384084"/>
            <a:ext cx="3248243" cy="1935389"/>
          </a:xfrm>
          <a:prstGeom prst="rect">
            <a:avLst/>
          </a:prstGeom>
        </p:spPr>
      </p:pic>
      <p:pic>
        <p:nvPicPr>
          <p:cNvPr id="13" name="Picture 12">
            <a:extLst>
              <a:ext uri="{FF2B5EF4-FFF2-40B4-BE49-F238E27FC236}">
                <a16:creationId xmlns:a16="http://schemas.microsoft.com/office/drawing/2014/main" id="{932A2CD1-144C-42B4-AA1B-9A98FDEAFB2A}"/>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33530" y="3205516"/>
            <a:ext cx="4418601" cy="1687846"/>
          </a:xfrm>
          <a:prstGeom prst="rect">
            <a:avLst/>
          </a:prstGeom>
        </p:spPr>
      </p:pic>
      <p:pic>
        <p:nvPicPr>
          <p:cNvPr id="11" name="Picture 10">
            <a:extLst>
              <a:ext uri="{FF2B5EF4-FFF2-40B4-BE49-F238E27FC236}">
                <a16:creationId xmlns:a16="http://schemas.microsoft.com/office/drawing/2014/main" id="{C5209B5F-229D-4D79-9243-E5B122C2586A}"/>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1925547" y="3189572"/>
            <a:ext cx="4721453" cy="1830767"/>
          </a:xfrm>
          <a:prstGeom prst="rect">
            <a:avLst/>
          </a:prstGeom>
        </p:spPr>
      </p:pic>
      <p:pic>
        <p:nvPicPr>
          <p:cNvPr id="14" name="Picture 13">
            <a:extLst>
              <a:ext uri="{FF2B5EF4-FFF2-40B4-BE49-F238E27FC236}">
                <a16:creationId xmlns:a16="http://schemas.microsoft.com/office/drawing/2014/main" id="{CC953F17-46F4-479E-87B0-7C947A13B5AC}"/>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5651660" y="3246034"/>
            <a:ext cx="3484784" cy="1741897"/>
          </a:xfrm>
          <a:prstGeom prst="rect">
            <a:avLst/>
          </a:prstGeom>
        </p:spPr>
      </p:pic>
      <p:pic>
        <p:nvPicPr>
          <p:cNvPr id="3" name="Picture 2">
            <a:extLst>
              <a:ext uri="{FF2B5EF4-FFF2-40B4-BE49-F238E27FC236}">
                <a16:creationId xmlns:a16="http://schemas.microsoft.com/office/drawing/2014/main" id="{25C1F824-FCFD-4DC2-9FEF-43F2E6783BC9}"/>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2882310" y="1182895"/>
            <a:ext cx="3789514" cy="2316522"/>
          </a:xfrm>
          <a:prstGeom prst="rect">
            <a:avLst/>
          </a:prstGeom>
        </p:spPr>
      </p:pic>
    </p:spTree>
    <p:extLst>
      <p:ext uri="{BB962C8B-B14F-4D97-AF65-F5344CB8AC3E}">
        <p14:creationId xmlns:p14="http://schemas.microsoft.com/office/powerpoint/2010/main" val="2920932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9ADCA497-ED1F-4807-B523-DB3FAA816AC5}"/>
              </a:ext>
            </a:extLst>
          </p:cNvPr>
          <p:cNvSpPr>
            <a:spLocks noGrp="1"/>
          </p:cNvSpPr>
          <p:nvPr>
            <p:ph idx="1"/>
          </p:nvPr>
        </p:nvSpPr>
        <p:spPr>
          <a:xfrm>
            <a:off x="619125" y="1505881"/>
            <a:ext cx="7905750" cy="1065869"/>
          </a:xfrm>
        </p:spPr>
        <p:txBody>
          <a:bodyPr>
            <a:noAutofit/>
          </a:bodyPr>
          <a:lstStyle/>
          <a:p>
            <a:pPr algn="ctr"/>
            <a:r>
              <a:rPr lang="en-GB" sz="7200" dirty="0"/>
              <a:t>Without some effort………..</a:t>
            </a:r>
          </a:p>
        </p:txBody>
      </p:sp>
      <p:pic>
        <p:nvPicPr>
          <p:cNvPr id="6" name="Picture 5" descr="A screenshot of a cell phone&#10;&#10;Description automatically generated">
            <a:extLst>
              <a:ext uri="{FF2B5EF4-FFF2-40B4-BE49-F238E27FC236}">
                <a16:creationId xmlns:a16="http://schemas.microsoft.com/office/drawing/2014/main" id="{9822C2F1-CCCB-4D54-BDA0-D2AB7F7ACE6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 y="0"/>
            <a:ext cx="3508409" cy="1449419"/>
          </a:xfrm>
          <a:prstGeom prst="rect">
            <a:avLst/>
          </a:prstGeom>
        </p:spPr>
      </p:pic>
      <p:pic>
        <p:nvPicPr>
          <p:cNvPr id="7" name="Picture 6" descr="A screenshot of a cell phone&#10;&#10;Description automatically generated">
            <a:extLst>
              <a:ext uri="{FF2B5EF4-FFF2-40B4-BE49-F238E27FC236}">
                <a16:creationId xmlns:a16="http://schemas.microsoft.com/office/drawing/2014/main" id="{23B02B7A-D309-4D48-A965-3542EC83DDC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508409" y="0"/>
            <a:ext cx="2977550" cy="1476081"/>
          </a:xfrm>
          <a:prstGeom prst="rect">
            <a:avLst/>
          </a:prstGeom>
        </p:spPr>
      </p:pic>
      <p:pic>
        <p:nvPicPr>
          <p:cNvPr id="8" name="Picture 7" descr="A screenshot of a social media post&#10;&#10;Description automatically generated">
            <a:extLst>
              <a:ext uri="{FF2B5EF4-FFF2-40B4-BE49-F238E27FC236}">
                <a16:creationId xmlns:a16="http://schemas.microsoft.com/office/drawing/2014/main" id="{4DCCF7FB-133E-4E52-A8CC-DA6B3C75B4F3}"/>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530017" y="1371601"/>
            <a:ext cx="2613983" cy="1867130"/>
          </a:xfrm>
          <a:prstGeom prst="rect">
            <a:avLst/>
          </a:prstGeom>
        </p:spPr>
      </p:pic>
      <p:pic>
        <p:nvPicPr>
          <p:cNvPr id="9" name="Picture 8" descr="A screenshot of a cell phone&#10;&#10;Description automatically generated">
            <a:extLst>
              <a:ext uri="{FF2B5EF4-FFF2-40B4-BE49-F238E27FC236}">
                <a16:creationId xmlns:a16="http://schemas.microsoft.com/office/drawing/2014/main" id="{AD5B5FC0-D5BF-43D4-95B5-3AF80C86329C}"/>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472813" y="0"/>
            <a:ext cx="2664824" cy="1371600"/>
          </a:xfrm>
          <a:prstGeom prst="rect">
            <a:avLst/>
          </a:prstGeom>
        </p:spPr>
      </p:pic>
      <p:pic>
        <p:nvPicPr>
          <p:cNvPr id="12" name="Picture 11">
            <a:extLst>
              <a:ext uri="{FF2B5EF4-FFF2-40B4-BE49-F238E27FC236}">
                <a16:creationId xmlns:a16="http://schemas.microsoft.com/office/drawing/2014/main" id="{AD789422-B994-4D9C-8237-9F20A47183AD}"/>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0" y="1384084"/>
            <a:ext cx="3248243" cy="1935389"/>
          </a:xfrm>
          <a:prstGeom prst="rect">
            <a:avLst/>
          </a:prstGeom>
        </p:spPr>
      </p:pic>
      <p:pic>
        <p:nvPicPr>
          <p:cNvPr id="14" name="Picture 13">
            <a:extLst>
              <a:ext uri="{FF2B5EF4-FFF2-40B4-BE49-F238E27FC236}">
                <a16:creationId xmlns:a16="http://schemas.microsoft.com/office/drawing/2014/main" id="{CC953F17-46F4-479E-87B0-7C947A13B5AC}"/>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5651660" y="3246034"/>
            <a:ext cx="3484784" cy="1741897"/>
          </a:xfrm>
          <a:prstGeom prst="rect">
            <a:avLst/>
          </a:prstGeom>
        </p:spPr>
      </p:pic>
      <p:pic>
        <p:nvPicPr>
          <p:cNvPr id="3" name="Picture 2">
            <a:extLst>
              <a:ext uri="{FF2B5EF4-FFF2-40B4-BE49-F238E27FC236}">
                <a16:creationId xmlns:a16="http://schemas.microsoft.com/office/drawing/2014/main" id="{25C1F824-FCFD-4DC2-9FEF-43F2E6783BC9}"/>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2882310" y="1182895"/>
            <a:ext cx="3789514" cy="2316522"/>
          </a:xfrm>
          <a:prstGeom prst="rect">
            <a:avLst/>
          </a:prstGeom>
        </p:spPr>
      </p:pic>
      <p:cxnSp>
        <p:nvCxnSpPr>
          <p:cNvPr id="17" name="Straight Arrow Connector 16">
            <a:extLst>
              <a:ext uri="{FF2B5EF4-FFF2-40B4-BE49-F238E27FC236}">
                <a16:creationId xmlns:a16="http://schemas.microsoft.com/office/drawing/2014/main" id="{0159A68C-60D6-4DF5-A96B-F7A3E8FB1095}"/>
              </a:ext>
            </a:extLst>
          </p:cNvPr>
          <p:cNvCxnSpPr>
            <a:cxnSpLocks/>
          </p:cNvCxnSpPr>
          <p:nvPr/>
        </p:nvCxnSpPr>
        <p:spPr>
          <a:xfrm flipV="1">
            <a:off x="2882309" y="143248"/>
            <a:ext cx="469137" cy="442238"/>
          </a:xfrm>
          <a:prstGeom prst="straightConnector1">
            <a:avLst/>
          </a:prstGeom>
          <a:ln w="73025">
            <a:solidFill>
              <a:srgbClr val="FFFF00"/>
            </a:solidFill>
            <a:tailEnd type="triangle"/>
          </a:ln>
        </p:spPr>
        <p:style>
          <a:lnRef idx="3">
            <a:schemeClr val="accent4"/>
          </a:lnRef>
          <a:fillRef idx="0">
            <a:schemeClr val="accent4"/>
          </a:fillRef>
          <a:effectRef idx="2">
            <a:schemeClr val="accent4"/>
          </a:effectRef>
          <a:fontRef idx="minor">
            <a:schemeClr val="tx1"/>
          </a:fontRef>
        </p:style>
      </p:cxnSp>
      <p:cxnSp>
        <p:nvCxnSpPr>
          <p:cNvPr id="18" name="Straight Arrow Connector 17">
            <a:extLst>
              <a:ext uri="{FF2B5EF4-FFF2-40B4-BE49-F238E27FC236}">
                <a16:creationId xmlns:a16="http://schemas.microsoft.com/office/drawing/2014/main" id="{00476B25-9A2E-4CE5-97A8-E8A8BDF4D36E}"/>
              </a:ext>
            </a:extLst>
          </p:cNvPr>
          <p:cNvCxnSpPr>
            <a:cxnSpLocks/>
          </p:cNvCxnSpPr>
          <p:nvPr/>
        </p:nvCxnSpPr>
        <p:spPr>
          <a:xfrm flipV="1">
            <a:off x="5869053" y="126427"/>
            <a:ext cx="469137" cy="442238"/>
          </a:xfrm>
          <a:prstGeom prst="straightConnector1">
            <a:avLst/>
          </a:prstGeom>
          <a:ln w="73025">
            <a:solidFill>
              <a:srgbClr val="FFFF00"/>
            </a:solidFill>
            <a:tailEnd type="triangle"/>
          </a:ln>
        </p:spPr>
        <p:style>
          <a:lnRef idx="3">
            <a:schemeClr val="accent4"/>
          </a:lnRef>
          <a:fillRef idx="0">
            <a:schemeClr val="accent4"/>
          </a:fillRef>
          <a:effectRef idx="2">
            <a:schemeClr val="accent4"/>
          </a:effectRef>
          <a:fontRef idx="minor">
            <a:schemeClr val="tx1"/>
          </a:fontRef>
        </p:style>
      </p:cxnSp>
      <p:cxnSp>
        <p:nvCxnSpPr>
          <p:cNvPr id="19" name="Straight Arrow Connector 18">
            <a:extLst>
              <a:ext uri="{FF2B5EF4-FFF2-40B4-BE49-F238E27FC236}">
                <a16:creationId xmlns:a16="http://schemas.microsoft.com/office/drawing/2014/main" id="{1D996316-3FAF-4268-B9C5-8E293E70064D}"/>
              </a:ext>
            </a:extLst>
          </p:cNvPr>
          <p:cNvCxnSpPr>
            <a:cxnSpLocks/>
          </p:cNvCxnSpPr>
          <p:nvPr/>
        </p:nvCxnSpPr>
        <p:spPr>
          <a:xfrm flipV="1">
            <a:off x="8544041" y="100540"/>
            <a:ext cx="469137" cy="442238"/>
          </a:xfrm>
          <a:prstGeom prst="straightConnector1">
            <a:avLst/>
          </a:prstGeom>
          <a:ln w="73025">
            <a:solidFill>
              <a:srgbClr val="FFFF00"/>
            </a:solidFill>
            <a:tailEnd type="triangle"/>
          </a:ln>
        </p:spPr>
        <p:style>
          <a:lnRef idx="3">
            <a:schemeClr val="accent4"/>
          </a:lnRef>
          <a:fillRef idx="0">
            <a:schemeClr val="accent4"/>
          </a:fillRef>
          <a:effectRef idx="2">
            <a:schemeClr val="accent4"/>
          </a:effectRef>
          <a:fontRef idx="minor">
            <a:schemeClr val="tx1"/>
          </a:fontRef>
        </p:style>
      </p:cxnSp>
      <p:cxnSp>
        <p:nvCxnSpPr>
          <p:cNvPr id="20" name="Straight Arrow Connector 19">
            <a:extLst>
              <a:ext uri="{FF2B5EF4-FFF2-40B4-BE49-F238E27FC236}">
                <a16:creationId xmlns:a16="http://schemas.microsoft.com/office/drawing/2014/main" id="{D76140B8-8E46-483D-8919-4F354C328B88}"/>
              </a:ext>
            </a:extLst>
          </p:cNvPr>
          <p:cNvCxnSpPr>
            <a:cxnSpLocks/>
          </p:cNvCxnSpPr>
          <p:nvPr/>
        </p:nvCxnSpPr>
        <p:spPr>
          <a:xfrm flipV="1">
            <a:off x="8611667" y="1468965"/>
            <a:ext cx="469137" cy="442238"/>
          </a:xfrm>
          <a:prstGeom prst="straightConnector1">
            <a:avLst/>
          </a:prstGeom>
          <a:ln w="73025">
            <a:solidFill>
              <a:srgbClr val="FFFF00"/>
            </a:solidFill>
            <a:tailEnd type="triangle"/>
          </a:ln>
        </p:spPr>
        <p:style>
          <a:lnRef idx="3">
            <a:schemeClr val="accent4"/>
          </a:lnRef>
          <a:fillRef idx="0">
            <a:schemeClr val="accent4"/>
          </a:fillRef>
          <a:effectRef idx="2">
            <a:schemeClr val="accent4"/>
          </a:effectRef>
          <a:fontRef idx="minor">
            <a:schemeClr val="tx1"/>
          </a:fontRef>
        </p:style>
      </p:cxnSp>
      <p:pic>
        <p:nvPicPr>
          <p:cNvPr id="11" name="Picture 10">
            <a:extLst>
              <a:ext uri="{FF2B5EF4-FFF2-40B4-BE49-F238E27FC236}">
                <a16:creationId xmlns:a16="http://schemas.microsoft.com/office/drawing/2014/main" id="{C5209B5F-229D-4D79-9243-E5B122C2586A}"/>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925547" y="3189572"/>
            <a:ext cx="4721453" cy="1830767"/>
          </a:xfrm>
          <a:prstGeom prst="rect">
            <a:avLst/>
          </a:prstGeom>
        </p:spPr>
      </p:pic>
      <p:cxnSp>
        <p:nvCxnSpPr>
          <p:cNvPr id="21" name="Straight Arrow Connector 20">
            <a:extLst>
              <a:ext uri="{FF2B5EF4-FFF2-40B4-BE49-F238E27FC236}">
                <a16:creationId xmlns:a16="http://schemas.microsoft.com/office/drawing/2014/main" id="{BD3FF1B1-6C47-4911-B072-017E75BC8510}"/>
              </a:ext>
            </a:extLst>
          </p:cNvPr>
          <p:cNvCxnSpPr>
            <a:cxnSpLocks/>
          </p:cNvCxnSpPr>
          <p:nvPr/>
        </p:nvCxnSpPr>
        <p:spPr>
          <a:xfrm flipV="1">
            <a:off x="5955706" y="3366089"/>
            <a:ext cx="469137" cy="442238"/>
          </a:xfrm>
          <a:prstGeom prst="straightConnector1">
            <a:avLst/>
          </a:prstGeom>
          <a:ln w="73025">
            <a:solidFill>
              <a:srgbClr val="FFFF00"/>
            </a:solidFill>
            <a:tailEnd type="triangle"/>
          </a:ln>
        </p:spPr>
        <p:style>
          <a:lnRef idx="3">
            <a:schemeClr val="accent4"/>
          </a:lnRef>
          <a:fillRef idx="0">
            <a:schemeClr val="accent4"/>
          </a:fillRef>
          <a:effectRef idx="2">
            <a:schemeClr val="accent4"/>
          </a:effectRef>
          <a:fontRef idx="minor">
            <a:schemeClr val="tx1"/>
          </a:fontRef>
        </p:style>
      </p:cxnSp>
      <p:cxnSp>
        <p:nvCxnSpPr>
          <p:cNvPr id="22" name="Straight Arrow Connector 21">
            <a:extLst>
              <a:ext uri="{FF2B5EF4-FFF2-40B4-BE49-F238E27FC236}">
                <a16:creationId xmlns:a16="http://schemas.microsoft.com/office/drawing/2014/main" id="{8B963009-8350-4DE0-9036-6930411DF544}"/>
              </a:ext>
            </a:extLst>
          </p:cNvPr>
          <p:cNvCxnSpPr>
            <a:cxnSpLocks/>
          </p:cNvCxnSpPr>
          <p:nvPr/>
        </p:nvCxnSpPr>
        <p:spPr>
          <a:xfrm flipV="1">
            <a:off x="8530129" y="3369127"/>
            <a:ext cx="469137" cy="442238"/>
          </a:xfrm>
          <a:prstGeom prst="straightConnector1">
            <a:avLst/>
          </a:prstGeom>
          <a:ln w="73025">
            <a:solidFill>
              <a:srgbClr val="FFFF00"/>
            </a:solidFill>
            <a:tailEnd type="triangle"/>
          </a:ln>
        </p:spPr>
        <p:style>
          <a:lnRef idx="3">
            <a:schemeClr val="accent4"/>
          </a:lnRef>
          <a:fillRef idx="0">
            <a:schemeClr val="accent4"/>
          </a:fillRef>
          <a:effectRef idx="2">
            <a:schemeClr val="accent4"/>
          </a:effectRef>
          <a:fontRef idx="minor">
            <a:schemeClr val="tx1"/>
          </a:fontRef>
        </p:style>
      </p:cxnSp>
      <p:pic>
        <p:nvPicPr>
          <p:cNvPr id="13" name="Picture 12">
            <a:extLst>
              <a:ext uri="{FF2B5EF4-FFF2-40B4-BE49-F238E27FC236}">
                <a16:creationId xmlns:a16="http://schemas.microsoft.com/office/drawing/2014/main" id="{932A2CD1-144C-42B4-AA1B-9A98FDEAFB2A}"/>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33530" y="3205516"/>
            <a:ext cx="4418601" cy="1687846"/>
          </a:xfrm>
          <a:prstGeom prst="rect">
            <a:avLst/>
          </a:prstGeom>
        </p:spPr>
      </p:pic>
      <p:cxnSp>
        <p:nvCxnSpPr>
          <p:cNvPr id="23" name="Straight Arrow Connector 22">
            <a:extLst>
              <a:ext uri="{FF2B5EF4-FFF2-40B4-BE49-F238E27FC236}">
                <a16:creationId xmlns:a16="http://schemas.microsoft.com/office/drawing/2014/main" id="{6189AE4F-6F4B-4B18-9702-CE6F744B89D2}"/>
              </a:ext>
            </a:extLst>
          </p:cNvPr>
          <p:cNvCxnSpPr>
            <a:cxnSpLocks/>
          </p:cNvCxnSpPr>
          <p:nvPr/>
        </p:nvCxnSpPr>
        <p:spPr>
          <a:xfrm flipV="1">
            <a:off x="3798608" y="3366089"/>
            <a:ext cx="469137" cy="442238"/>
          </a:xfrm>
          <a:prstGeom prst="straightConnector1">
            <a:avLst/>
          </a:prstGeom>
          <a:ln w="73025">
            <a:solidFill>
              <a:srgbClr val="FFFF00"/>
            </a:solidFill>
            <a:tailEnd type="triangle"/>
          </a:ln>
        </p:spPr>
        <p:style>
          <a:lnRef idx="3">
            <a:schemeClr val="accent4"/>
          </a:lnRef>
          <a:fillRef idx="0">
            <a:schemeClr val="accent4"/>
          </a:fillRef>
          <a:effectRef idx="2">
            <a:schemeClr val="accent4"/>
          </a:effectRef>
          <a:fontRef idx="minor">
            <a:schemeClr val="tx1"/>
          </a:fontRef>
        </p:style>
      </p:cxnSp>
      <p:cxnSp>
        <p:nvCxnSpPr>
          <p:cNvPr id="24" name="Straight Arrow Connector 23">
            <a:extLst>
              <a:ext uri="{FF2B5EF4-FFF2-40B4-BE49-F238E27FC236}">
                <a16:creationId xmlns:a16="http://schemas.microsoft.com/office/drawing/2014/main" id="{37C7B678-CF7E-4DB2-9ACF-C99D47C80AF9}"/>
              </a:ext>
            </a:extLst>
          </p:cNvPr>
          <p:cNvCxnSpPr>
            <a:cxnSpLocks/>
          </p:cNvCxnSpPr>
          <p:nvPr/>
        </p:nvCxnSpPr>
        <p:spPr>
          <a:xfrm flipV="1">
            <a:off x="2319588" y="1640947"/>
            <a:ext cx="469137" cy="442238"/>
          </a:xfrm>
          <a:prstGeom prst="straightConnector1">
            <a:avLst/>
          </a:prstGeom>
          <a:ln w="73025">
            <a:solidFill>
              <a:srgbClr val="FFFF00"/>
            </a:solidFill>
            <a:tailEnd type="triangle"/>
          </a:ln>
        </p:spPr>
        <p:style>
          <a:lnRef idx="3">
            <a:schemeClr val="accent4"/>
          </a:lnRef>
          <a:fillRef idx="0">
            <a:schemeClr val="accent4"/>
          </a:fillRef>
          <a:effectRef idx="2">
            <a:schemeClr val="accent4"/>
          </a:effectRef>
          <a:fontRef idx="minor">
            <a:schemeClr val="tx1"/>
          </a:fontRef>
        </p:style>
      </p:cxnSp>
      <p:sp>
        <p:nvSpPr>
          <p:cNvPr id="26" name="Footer Placeholder 3">
            <a:extLst>
              <a:ext uri="{FF2B5EF4-FFF2-40B4-BE49-F238E27FC236}">
                <a16:creationId xmlns:a16="http://schemas.microsoft.com/office/drawing/2014/main" id="{EA231825-178D-4520-9AAC-1CFE5E3A426B}"/>
              </a:ext>
            </a:extLst>
          </p:cNvPr>
          <p:cNvSpPr txBox="1">
            <a:spLocks/>
          </p:cNvSpPr>
          <p:nvPr/>
        </p:nvSpPr>
        <p:spPr>
          <a:xfrm>
            <a:off x="0" y="4893361"/>
            <a:ext cx="9143999" cy="250139"/>
          </a:xfrm>
          <a:prstGeom prst="rect">
            <a:avLst/>
          </a:prstGeom>
          <a:solidFill>
            <a:schemeClr val="tx1"/>
          </a:solidFill>
        </p:spPr>
        <p:txBody>
          <a:bodyPr vert="horz" lIns="68580" tIns="34290" rIns="68580" bIns="34290" rtlCol="0" anchor="ctr">
            <a:norm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342900">
              <a:lnSpc>
                <a:spcPct val="90000"/>
              </a:lnSpc>
              <a:spcAft>
                <a:spcPts val="450"/>
              </a:spcAft>
            </a:pPr>
            <a:r>
              <a:rPr lang="en-US" sz="675">
                <a:solidFill>
                  <a:srgbClr val="FFFFFF"/>
                </a:solidFill>
              </a:rPr>
              <a:t>@SQLDBAWithBeard		SqlDbaWithABeard.com		Rob Sewell		beard.media/book</a:t>
            </a:r>
            <a:endParaRPr lang="en-US" sz="675" dirty="0">
              <a:solidFill>
                <a:srgbClr val="FFFFFF"/>
              </a:solidFill>
            </a:endParaRPr>
          </a:p>
        </p:txBody>
      </p:sp>
    </p:spTree>
    <p:extLst>
      <p:ext uri="{BB962C8B-B14F-4D97-AF65-F5344CB8AC3E}">
        <p14:creationId xmlns:p14="http://schemas.microsoft.com/office/powerpoint/2010/main" val="2915277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3">
            <a:extLst>
              <a:ext uri="{FF2B5EF4-FFF2-40B4-BE49-F238E27FC236}">
                <a16:creationId xmlns:a16="http://schemas.microsoft.com/office/drawing/2014/main" id="{8A37D81F-DC47-4098-BEAB-D01AA7CB56C2}"/>
              </a:ext>
            </a:extLst>
          </p:cNvPr>
          <p:cNvSpPr>
            <a:spLocks noGrp="1"/>
          </p:cNvSpPr>
          <p:nvPr>
            <p:ph type="ftr" sz="quarter" idx="11"/>
          </p:nvPr>
        </p:nvSpPr>
        <p:spPr>
          <a:xfrm>
            <a:off x="109876" y="4893361"/>
            <a:ext cx="8924249" cy="250139"/>
          </a:xfrm>
          <a:solidFill>
            <a:schemeClr val="tx1"/>
          </a:solidFill>
        </p:spPr>
        <p:txBody>
          <a:bodyPr vert="horz" lIns="68580" tIns="34290" rIns="68580" bIns="34290" rtlCol="0" anchor="ctr">
            <a:normAutofit/>
          </a:bodyPr>
          <a:lstStyle/>
          <a:p>
            <a:pPr defTabSz="342900">
              <a:lnSpc>
                <a:spcPct val="90000"/>
              </a:lnSpc>
              <a:spcAft>
                <a:spcPts val="450"/>
              </a:spcAft>
            </a:pPr>
            <a:r>
              <a:rPr lang="en-US" sz="675" dirty="0">
                <a:solidFill>
                  <a:srgbClr val="FFFFFF"/>
                </a:solidFill>
              </a:rPr>
              <a:t>@</a:t>
            </a:r>
            <a:r>
              <a:rPr lang="en-US" sz="675" dirty="0" err="1">
                <a:solidFill>
                  <a:srgbClr val="FFFFFF"/>
                </a:solidFill>
              </a:rPr>
              <a:t>SQLDBAWithBeard</a:t>
            </a:r>
            <a:r>
              <a:rPr lang="en-US" sz="675" dirty="0">
                <a:solidFill>
                  <a:srgbClr val="FFFFFF"/>
                </a:solidFill>
              </a:rPr>
              <a:t>		SqlDbaWithABeard.com		Rob Sewell		</a:t>
            </a:r>
            <a:r>
              <a:rPr lang="en-US" sz="675" dirty="0" err="1">
                <a:solidFill>
                  <a:srgbClr val="FFFFFF"/>
                </a:solidFill>
              </a:rPr>
              <a:t>beard.media</a:t>
            </a:r>
            <a:r>
              <a:rPr lang="en-US" sz="675" dirty="0">
                <a:solidFill>
                  <a:srgbClr val="FFFFFF"/>
                </a:solidFill>
              </a:rPr>
              <a:t>/book</a:t>
            </a:r>
          </a:p>
        </p:txBody>
      </p:sp>
      <p:pic>
        <p:nvPicPr>
          <p:cNvPr id="6" name="Picture 5">
            <a:extLst>
              <a:ext uri="{FF2B5EF4-FFF2-40B4-BE49-F238E27FC236}">
                <a16:creationId xmlns:a16="http://schemas.microsoft.com/office/drawing/2014/main" id="{4285BBF1-A1BC-41D7-B770-47277D131AA8}"/>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97524" y="0"/>
            <a:ext cx="9641525" cy="5146353"/>
          </a:xfrm>
          <a:prstGeom prst="rect">
            <a:avLst/>
          </a:prstGeom>
        </p:spPr>
      </p:pic>
      <p:cxnSp>
        <p:nvCxnSpPr>
          <p:cNvPr id="17" name="Straight Arrow Connector 16">
            <a:extLst>
              <a:ext uri="{FF2B5EF4-FFF2-40B4-BE49-F238E27FC236}">
                <a16:creationId xmlns:a16="http://schemas.microsoft.com/office/drawing/2014/main" id="{0159A68C-60D6-4DF5-A96B-F7A3E8FB1095}"/>
              </a:ext>
            </a:extLst>
          </p:cNvPr>
          <p:cNvCxnSpPr>
            <a:cxnSpLocks/>
          </p:cNvCxnSpPr>
          <p:nvPr/>
        </p:nvCxnSpPr>
        <p:spPr>
          <a:xfrm flipV="1">
            <a:off x="7889826" y="207853"/>
            <a:ext cx="998544" cy="963202"/>
          </a:xfrm>
          <a:prstGeom prst="straightConnector1">
            <a:avLst/>
          </a:prstGeom>
          <a:ln w="133350">
            <a:solidFill>
              <a:srgbClr val="FFFF00"/>
            </a:solidFill>
            <a:tailEnd type="triangle"/>
          </a:ln>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41358664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3">
            <a:extLst>
              <a:ext uri="{FF2B5EF4-FFF2-40B4-BE49-F238E27FC236}">
                <a16:creationId xmlns:a16="http://schemas.microsoft.com/office/drawing/2014/main" id="{8A37D81F-DC47-4098-BEAB-D01AA7CB56C2}"/>
              </a:ext>
            </a:extLst>
          </p:cNvPr>
          <p:cNvSpPr>
            <a:spLocks noGrp="1"/>
          </p:cNvSpPr>
          <p:nvPr>
            <p:ph type="ftr" sz="quarter" idx="11"/>
          </p:nvPr>
        </p:nvSpPr>
        <p:spPr>
          <a:xfrm>
            <a:off x="109876" y="4893361"/>
            <a:ext cx="8924249" cy="250139"/>
          </a:xfrm>
          <a:solidFill>
            <a:schemeClr val="tx1"/>
          </a:solidFill>
        </p:spPr>
        <p:txBody>
          <a:bodyPr vert="horz" lIns="68580" tIns="34290" rIns="68580" bIns="34290" rtlCol="0" anchor="ctr">
            <a:normAutofit/>
          </a:bodyPr>
          <a:lstStyle/>
          <a:p>
            <a:pPr defTabSz="342900">
              <a:lnSpc>
                <a:spcPct val="90000"/>
              </a:lnSpc>
              <a:spcAft>
                <a:spcPts val="450"/>
              </a:spcAft>
            </a:pPr>
            <a:r>
              <a:rPr lang="en-US" sz="675" dirty="0">
                <a:solidFill>
                  <a:srgbClr val="FFFFFF"/>
                </a:solidFill>
              </a:rPr>
              <a:t>@</a:t>
            </a:r>
            <a:r>
              <a:rPr lang="en-US" sz="675" dirty="0" err="1">
                <a:solidFill>
                  <a:srgbClr val="FFFFFF"/>
                </a:solidFill>
              </a:rPr>
              <a:t>SQLDBAWithBeard</a:t>
            </a:r>
            <a:r>
              <a:rPr lang="en-US" sz="675" dirty="0">
                <a:solidFill>
                  <a:srgbClr val="FFFFFF"/>
                </a:solidFill>
              </a:rPr>
              <a:t>		SqlDbaWithABeard.com		Rob Sewell		</a:t>
            </a:r>
            <a:r>
              <a:rPr lang="en-US" sz="675" dirty="0" err="1">
                <a:solidFill>
                  <a:srgbClr val="FFFFFF"/>
                </a:solidFill>
              </a:rPr>
              <a:t>beard.media</a:t>
            </a:r>
            <a:r>
              <a:rPr lang="en-US" sz="675" dirty="0">
                <a:solidFill>
                  <a:srgbClr val="FFFFFF"/>
                </a:solidFill>
              </a:rPr>
              <a:t>/book</a:t>
            </a:r>
          </a:p>
        </p:txBody>
      </p:sp>
      <p:pic>
        <p:nvPicPr>
          <p:cNvPr id="4" name="Picture 3">
            <a:extLst>
              <a:ext uri="{FF2B5EF4-FFF2-40B4-BE49-F238E27FC236}">
                <a16:creationId xmlns:a16="http://schemas.microsoft.com/office/drawing/2014/main" id="{D1AF3B99-4B78-47C2-83EE-11865260ACB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14211" y="0"/>
            <a:ext cx="9658211" cy="5143500"/>
          </a:xfrm>
          <a:prstGeom prst="rect">
            <a:avLst/>
          </a:prstGeom>
        </p:spPr>
      </p:pic>
      <p:cxnSp>
        <p:nvCxnSpPr>
          <p:cNvPr id="17" name="Straight Arrow Connector 16">
            <a:extLst>
              <a:ext uri="{FF2B5EF4-FFF2-40B4-BE49-F238E27FC236}">
                <a16:creationId xmlns:a16="http://schemas.microsoft.com/office/drawing/2014/main" id="{0159A68C-60D6-4DF5-A96B-F7A3E8FB1095}"/>
              </a:ext>
            </a:extLst>
          </p:cNvPr>
          <p:cNvCxnSpPr>
            <a:cxnSpLocks/>
          </p:cNvCxnSpPr>
          <p:nvPr/>
        </p:nvCxnSpPr>
        <p:spPr>
          <a:xfrm flipV="1">
            <a:off x="7889826" y="207853"/>
            <a:ext cx="998544" cy="963202"/>
          </a:xfrm>
          <a:prstGeom prst="straightConnector1">
            <a:avLst/>
          </a:prstGeom>
          <a:ln w="133350">
            <a:solidFill>
              <a:srgbClr val="FFFF00"/>
            </a:solidFill>
            <a:tailEnd type="triangle"/>
          </a:ln>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4172727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B191FF3-C190-43B4-AC8F-3CE883BC53A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162878" y="303476"/>
            <a:ext cx="6423299" cy="4102077"/>
          </a:xfrm>
          <a:prstGeom prst="rect">
            <a:avLst/>
          </a:prstGeom>
        </p:spPr>
      </p:pic>
      <p:cxnSp>
        <p:nvCxnSpPr>
          <p:cNvPr id="17" name="Straight Arrow Connector 16">
            <a:extLst>
              <a:ext uri="{FF2B5EF4-FFF2-40B4-BE49-F238E27FC236}">
                <a16:creationId xmlns:a16="http://schemas.microsoft.com/office/drawing/2014/main" id="{0159A68C-60D6-4DF5-A96B-F7A3E8FB1095}"/>
              </a:ext>
            </a:extLst>
          </p:cNvPr>
          <p:cNvCxnSpPr>
            <a:cxnSpLocks/>
          </p:cNvCxnSpPr>
          <p:nvPr/>
        </p:nvCxnSpPr>
        <p:spPr>
          <a:xfrm flipV="1">
            <a:off x="2765323" y="753511"/>
            <a:ext cx="4206319" cy="3202007"/>
          </a:xfrm>
          <a:prstGeom prst="straightConnector1">
            <a:avLst/>
          </a:prstGeom>
          <a:ln w="727075">
            <a:solidFill>
              <a:srgbClr val="FFFF00"/>
            </a:solidFill>
            <a:tailEnd type="triangle"/>
          </a:ln>
        </p:spPr>
        <p:style>
          <a:lnRef idx="3">
            <a:schemeClr val="accent4"/>
          </a:lnRef>
          <a:fillRef idx="0">
            <a:schemeClr val="accent4"/>
          </a:fillRef>
          <a:effectRef idx="2">
            <a:schemeClr val="accent4"/>
          </a:effectRef>
          <a:fontRef idx="minor">
            <a:schemeClr val="tx1"/>
          </a:fontRef>
        </p:style>
      </p:cxnSp>
      <p:sp>
        <p:nvSpPr>
          <p:cNvPr id="5" name="Footer Placeholder 3">
            <a:extLst>
              <a:ext uri="{FF2B5EF4-FFF2-40B4-BE49-F238E27FC236}">
                <a16:creationId xmlns:a16="http://schemas.microsoft.com/office/drawing/2014/main" id="{9E4C2F4B-80AE-4B7F-BE60-60E8FD980D51}"/>
              </a:ext>
            </a:extLst>
          </p:cNvPr>
          <p:cNvSpPr txBox="1">
            <a:spLocks/>
          </p:cNvSpPr>
          <p:nvPr/>
        </p:nvSpPr>
        <p:spPr>
          <a:xfrm>
            <a:off x="1" y="4893361"/>
            <a:ext cx="8210006" cy="250139"/>
          </a:xfrm>
          <a:prstGeom prst="rect">
            <a:avLst/>
          </a:prstGeom>
          <a:solidFill>
            <a:schemeClr val="tx1"/>
          </a:solidFill>
        </p:spPr>
        <p:txBody>
          <a:bodyPr vert="horz" lIns="68580" tIns="34290" rIns="68580" bIns="34290" rtlCol="0" anchor="ctr">
            <a:norm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342900">
              <a:lnSpc>
                <a:spcPct val="90000"/>
              </a:lnSpc>
              <a:spcAft>
                <a:spcPts val="450"/>
              </a:spcAft>
            </a:pPr>
            <a:r>
              <a:rPr lang="en-US" sz="675">
                <a:solidFill>
                  <a:srgbClr val="FFFFFF"/>
                </a:solidFill>
              </a:rPr>
              <a:t>@SQLDBAWithBeard		SqlDbaWithABeard.com		Rob Sewell		beard.media/book</a:t>
            </a:r>
            <a:endParaRPr lang="en-US" sz="675" dirty="0">
              <a:solidFill>
                <a:srgbClr val="FFFFFF"/>
              </a:solidFill>
            </a:endParaRPr>
          </a:p>
        </p:txBody>
      </p:sp>
    </p:spTree>
    <p:extLst>
      <p:ext uri="{BB962C8B-B14F-4D97-AF65-F5344CB8AC3E}">
        <p14:creationId xmlns:p14="http://schemas.microsoft.com/office/powerpoint/2010/main" val="9991037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erson sitting on a bed&#10;&#10;Description automatically generated">
            <a:extLst>
              <a:ext uri="{FF2B5EF4-FFF2-40B4-BE49-F238E27FC236}">
                <a16:creationId xmlns:a16="http://schemas.microsoft.com/office/drawing/2014/main" id="{F52B4F93-8E99-4C6E-9527-EFD403EA557E}"/>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338128" y="437347"/>
            <a:ext cx="4294585" cy="4158967"/>
          </a:xfrm>
          <a:prstGeom prst="rect">
            <a:avLst/>
          </a:prstGeom>
        </p:spPr>
      </p:pic>
      <p:sp>
        <p:nvSpPr>
          <p:cNvPr id="5" name="Footer Placeholder 3">
            <a:extLst>
              <a:ext uri="{FF2B5EF4-FFF2-40B4-BE49-F238E27FC236}">
                <a16:creationId xmlns:a16="http://schemas.microsoft.com/office/drawing/2014/main" id="{7B7BAEB5-EB16-4704-A3E7-022BBDE56EEC}"/>
              </a:ext>
            </a:extLst>
          </p:cNvPr>
          <p:cNvSpPr txBox="1">
            <a:spLocks/>
          </p:cNvSpPr>
          <p:nvPr/>
        </p:nvSpPr>
        <p:spPr>
          <a:xfrm>
            <a:off x="1" y="4893361"/>
            <a:ext cx="8210006" cy="250139"/>
          </a:xfrm>
          <a:prstGeom prst="rect">
            <a:avLst/>
          </a:prstGeom>
          <a:solidFill>
            <a:schemeClr val="tx1"/>
          </a:solidFill>
        </p:spPr>
        <p:txBody>
          <a:bodyPr vert="horz" lIns="68580" tIns="34290" rIns="68580" bIns="34290" rtlCol="0" anchor="ctr">
            <a:norm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342900">
              <a:lnSpc>
                <a:spcPct val="90000"/>
              </a:lnSpc>
              <a:spcAft>
                <a:spcPts val="450"/>
              </a:spcAft>
            </a:pPr>
            <a:r>
              <a:rPr lang="en-US" sz="675">
                <a:solidFill>
                  <a:srgbClr val="FFFFFF"/>
                </a:solidFill>
              </a:rPr>
              <a:t>@SQLDBAWithBeard		SqlDbaWithABeard.com		Rob Sewell		beard.media/book</a:t>
            </a:r>
            <a:endParaRPr lang="en-US" sz="675" dirty="0">
              <a:solidFill>
                <a:srgbClr val="FFFFFF"/>
              </a:solidFill>
            </a:endParaRPr>
          </a:p>
        </p:txBody>
      </p:sp>
    </p:spTree>
    <p:extLst>
      <p:ext uri="{BB962C8B-B14F-4D97-AF65-F5344CB8AC3E}">
        <p14:creationId xmlns:p14="http://schemas.microsoft.com/office/powerpoint/2010/main" val="41391531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cture containing painting, painted, yellow, table&#10;&#10;Description automatically generated">
            <a:extLst>
              <a:ext uri="{FF2B5EF4-FFF2-40B4-BE49-F238E27FC236}">
                <a16:creationId xmlns:a16="http://schemas.microsoft.com/office/drawing/2014/main" id="{CDE847F2-642E-47A2-BC78-8A5128996F0A}"/>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016815" y="676274"/>
            <a:ext cx="4964596" cy="3723447"/>
          </a:xfrm>
          <a:prstGeom prst="rect">
            <a:avLst/>
          </a:prstGeom>
        </p:spPr>
      </p:pic>
      <p:sp>
        <p:nvSpPr>
          <p:cNvPr id="5" name="Footer Placeholder 3">
            <a:extLst>
              <a:ext uri="{FF2B5EF4-FFF2-40B4-BE49-F238E27FC236}">
                <a16:creationId xmlns:a16="http://schemas.microsoft.com/office/drawing/2014/main" id="{ED209132-10CB-447A-BCEB-FAC3C385A6A7}"/>
              </a:ext>
            </a:extLst>
          </p:cNvPr>
          <p:cNvSpPr txBox="1">
            <a:spLocks/>
          </p:cNvSpPr>
          <p:nvPr/>
        </p:nvSpPr>
        <p:spPr>
          <a:xfrm>
            <a:off x="1" y="4893361"/>
            <a:ext cx="8210006" cy="250139"/>
          </a:xfrm>
          <a:prstGeom prst="rect">
            <a:avLst/>
          </a:prstGeom>
          <a:solidFill>
            <a:schemeClr val="tx1"/>
          </a:solidFill>
        </p:spPr>
        <p:txBody>
          <a:bodyPr vert="horz" lIns="68580" tIns="34290" rIns="68580" bIns="34290" rtlCol="0" anchor="ctr">
            <a:norm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342900">
              <a:lnSpc>
                <a:spcPct val="90000"/>
              </a:lnSpc>
              <a:spcAft>
                <a:spcPts val="450"/>
              </a:spcAft>
            </a:pPr>
            <a:r>
              <a:rPr lang="en-US" sz="675">
                <a:solidFill>
                  <a:srgbClr val="FFFFFF"/>
                </a:solidFill>
              </a:rPr>
              <a:t>@SQLDBAWithBeard		SqlDbaWithABeard.com		Rob Sewell		beard.media/book</a:t>
            </a:r>
            <a:endParaRPr lang="en-US" sz="675" dirty="0">
              <a:solidFill>
                <a:srgbClr val="FFFFFF"/>
              </a:solidFill>
            </a:endParaRPr>
          </a:p>
        </p:txBody>
      </p:sp>
    </p:spTree>
    <p:extLst>
      <p:ext uri="{BB962C8B-B14F-4D97-AF65-F5344CB8AC3E}">
        <p14:creationId xmlns:p14="http://schemas.microsoft.com/office/powerpoint/2010/main" val="32482603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2" descr="A person wearing glasses&#10;&#10;Description automatically generated">
            <a:extLst>
              <a:ext uri="{FF2B5EF4-FFF2-40B4-BE49-F238E27FC236}">
                <a16:creationId xmlns:a16="http://schemas.microsoft.com/office/drawing/2014/main" id="{B52FD9A1-18B6-40BC-8BAD-D8D670C3E001}"/>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4374613" y="-123458"/>
            <a:ext cx="4769387" cy="4769387"/>
          </a:xfrm>
          <a:prstGeom prst="ellipse">
            <a:avLst/>
          </a:prstGeom>
        </p:spPr>
      </p:pic>
      <p:sp>
        <p:nvSpPr>
          <p:cNvPr id="7" name="TextBox 6">
            <a:extLst>
              <a:ext uri="{FF2B5EF4-FFF2-40B4-BE49-F238E27FC236}">
                <a16:creationId xmlns:a16="http://schemas.microsoft.com/office/drawing/2014/main" id="{060D306C-ED42-427F-AD08-EB0F57AC8EC5}"/>
              </a:ext>
            </a:extLst>
          </p:cNvPr>
          <p:cNvSpPr txBox="1"/>
          <p:nvPr/>
        </p:nvSpPr>
        <p:spPr>
          <a:xfrm>
            <a:off x="373062" y="1731136"/>
            <a:ext cx="3116559" cy="784830"/>
          </a:xfrm>
          <a:prstGeom prst="rect">
            <a:avLst/>
          </a:prstGeom>
          <a:noFill/>
        </p:spPr>
        <p:txBody>
          <a:bodyPr wrap="none" rtlCol="0">
            <a:spAutoFit/>
          </a:bodyPr>
          <a:lstStyle/>
          <a:p>
            <a:r>
              <a:rPr lang="en-US" sz="4500" dirty="0">
                <a:solidFill>
                  <a:schemeClr val="bg2"/>
                </a:solidFill>
                <a:latin typeface="gatebase Medium" panose="00000500000000000000" pitchFamily="50" charset="0"/>
                <a:ea typeface="Roboto" charset="0"/>
                <a:cs typeface="Roboto" charset="0"/>
              </a:rPr>
              <a:t>Rob Sewell</a:t>
            </a:r>
          </a:p>
        </p:txBody>
      </p:sp>
      <p:sp>
        <p:nvSpPr>
          <p:cNvPr id="9" name="TextBox 8">
            <a:extLst>
              <a:ext uri="{FF2B5EF4-FFF2-40B4-BE49-F238E27FC236}">
                <a16:creationId xmlns:a16="http://schemas.microsoft.com/office/drawing/2014/main" id="{83E8A6CD-C909-4CA1-A9A0-B1B9C3FC3B36}"/>
              </a:ext>
            </a:extLst>
          </p:cNvPr>
          <p:cNvSpPr txBox="1"/>
          <p:nvPr/>
        </p:nvSpPr>
        <p:spPr>
          <a:xfrm>
            <a:off x="388393" y="3291326"/>
            <a:ext cx="2886848" cy="507831"/>
          </a:xfrm>
          <a:prstGeom prst="rect">
            <a:avLst/>
          </a:prstGeom>
          <a:noFill/>
        </p:spPr>
        <p:txBody>
          <a:bodyPr wrap="square" rtlCol="0">
            <a:spAutoFit/>
          </a:bodyPr>
          <a:lstStyle/>
          <a:p>
            <a:r>
              <a:rPr lang="en-GB" sz="2700" b="1" dirty="0">
                <a:solidFill>
                  <a:schemeClr val="bg2"/>
                </a:solidFill>
                <a:latin typeface="Roboto Medium" panose="02000000000000000000" pitchFamily="2" charset="0"/>
                <a:ea typeface="Roboto Medium" panose="02000000000000000000" pitchFamily="2" charset="0"/>
                <a:cs typeface="Arial"/>
              </a:rPr>
              <a:t>Consultant</a:t>
            </a:r>
            <a:endParaRPr lang="en-US" sz="2700" b="1" dirty="0">
              <a:solidFill>
                <a:schemeClr val="bg2"/>
              </a:solidFill>
              <a:latin typeface="Roboto Medium" panose="02000000000000000000" pitchFamily="2" charset="0"/>
              <a:ea typeface="Roboto Medium" panose="02000000000000000000" pitchFamily="2" charset="0"/>
              <a:cs typeface="Arial"/>
            </a:endParaRPr>
          </a:p>
        </p:txBody>
      </p:sp>
      <p:sp>
        <p:nvSpPr>
          <p:cNvPr id="11" name="Rectangle 10">
            <a:extLst>
              <a:ext uri="{FF2B5EF4-FFF2-40B4-BE49-F238E27FC236}">
                <a16:creationId xmlns:a16="http://schemas.microsoft.com/office/drawing/2014/main" id="{8C10FDFB-5380-46A2-AADB-DB9E48DEC374}"/>
              </a:ext>
            </a:extLst>
          </p:cNvPr>
          <p:cNvSpPr/>
          <p:nvPr/>
        </p:nvSpPr>
        <p:spPr>
          <a:xfrm>
            <a:off x="388392" y="4351743"/>
            <a:ext cx="3260059" cy="369332"/>
          </a:xfrm>
          <a:prstGeom prst="rect">
            <a:avLst/>
          </a:prstGeom>
        </p:spPr>
        <p:txBody>
          <a:bodyPr wrap="square">
            <a:spAutoFit/>
          </a:bodyPr>
          <a:lstStyle/>
          <a:p>
            <a:pPr>
              <a:spcAft>
                <a:spcPts val="2025"/>
              </a:spcAft>
            </a:pPr>
            <a:r>
              <a:rPr lang="en-US" dirty="0">
                <a:solidFill>
                  <a:schemeClr val="bg2"/>
                </a:solidFill>
                <a:latin typeface="Roboto" charset="0"/>
                <a:ea typeface="Roboto" charset="0"/>
                <a:cs typeface="Roboto" charset="0"/>
              </a:rPr>
              <a:t>@</a:t>
            </a:r>
            <a:r>
              <a:rPr lang="en-US" dirty="0" err="1">
                <a:solidFill>
                  <a:schemeClr val="bg2"/>
                </a:solidFill>
                <a:latin typeface="Roboto" charset="0"/>
                <a:ea typeface="Roboto" charset="0"/>
                <a:cs typeface="Roboto" charset="0"/>
              </a:rPr>
              <a:t>SqlDbaWithBeard</a:t>
            </a:r>
            <a:r>
              <a:rPr lang="en-US" dirty="0">
                <a:solidFill>
                  <a:schemeClr val="bg2"/>
                </a:solidFill>
                <a:latin typeface="Roboto" charset="0"/>
                <a:ea typeface="Roboto" charset="0"/>
                <a:cs typeface="Roboto" charset="0"/>
              </a:rPr>
              <a:t> </a:t>
            </a:r>
          </a:p>
        </p:txBody>
      </p:sp>
      <p:sp>
        <p:nvSpPr>
          <p:cNvPr id="13" name="TextBox 12">
            <a:extLst>
              <a:ext uri="{FF2B5EF4-FFF2-40B4-BE49-F238E27FC236}">
                <a16:creationId xmlns:a16="http://schemas.microsoft.com/office/drawing/2014/main" id="{64F594EC-E229-4908-8F3F-C470BFCCD820}"/>
              </a:ext>
            </a:extLst>
          </p:cNvPr>
          <p:cNvSpPr txBox="1"/>
          <p:nvPr/>
        </p:nvSpPr>
        <p:spPr>
          <a:xfrm>
            <a:off x="388392" y="3776074"/>
            <a:ext cx="2303836" cy="323165"/>
          </a:xfrm>
          <a:prstGeom prst="rect">
            <a:avLst/>
          </a:prstGeom>
          <a:noFill/>
        </p:spPr>
        <p:txBody>
          <a:bodyPr wrap="none" rtlCol="0">
            <a:spAutoFit/>
          </a:bodyPr>
          <a:lstStyle/>
          <a:p>
            <a:r>
              <a:rPr lang="en-GB" sz="1500" dirty="0">
                <a:solidFill>
                  <a:schemeClr val="bg2"/>
                </a:solidFill>
                <a:latin typeface="Roboto" charset="0"/>
                <a:cs typeface="Arial"/>
              </a:rPr>
              <a:t>MVP and Beard </a:t>
            </a:r>
            <a:r>
              <a:rPr lang="en-GB" sz="1500" dirty="0" err="1">
                <a:solidFill>
                  <a:schemeClr val="bg2"/>
                </a:solidFill>
                <a:latin typeface="Roboto" charset="0"/>
                <a:cs typeface="Arial"/>
              </a:rPr>
              <a:t>Twizzler</a:t>
            </a:r>
            <a:endParaRPr lang="en-GB" sz="1500" dirty="0">
              <a:solidFill>
                <a:schemeClr val="bg2"/>
              </a:solidFill>
              <a:latin typeface="Roboto" charset="0"/>
              <a:cs typeface="Arial"/>
            </a:endParaRPr>
          </a:p>
        </p:txBody>
      </p:sp>
      <p:sp>
        <p:nvSpPr>
          <p:cNvPr id="17" name="Rectangle 16">
            <a:extLst>
              <a:ext uri="{FF2B5EF4-FFF2-40B4-BE49-F238E27FC236}">
                <a16:creationId xmlns:a16="http://schemas.microsoft.com/office/drawing/2014/main" id="{874D4FF5-CB98-48FE-A604-233A85207F96}"/>
              </a:ext>
            </a:extLst>
          </p:cNvPr>
          <p:cNvSpPr/>
          <p:nvPr/>
        </p:nvSpPr>
        <p:spPr>
          <a:xfrm>
            <a:off x="373060" y="4784299"/>
            <a:ext cx="3906331" cy="307777"/>
          </a:xfrm>
          <a:prstGeom prst="rect">
            <a:avLst/>
          </a:prstGeom>
        </p:spPr>
        <p:txBody>
          <a:bodyPr wrap="square">
            <a:spAutoFit/>
          </a:bodyPr>
          <a:lstStyle/>
          <a:p>
            <a:r>
              <a:rPr lang="en-US" sz="1400" dirty="0" err="1">
                <a:solidFill>
                  <a:schemeClr val="bg2"/>
                </a:solidFill>
              </a:rPr>
              <a:t>beard.media</a:t>
            </a:r>
            <a:r>
              <a:rPr lang="en-US" sz="1400" dirty="0">
                <a:solidFill>
                  <a:schemeClr val="bg2"/>
                </a:solidFill>
              </a:rPr>
              <a:t>/book – 40 % code </a:t>
            </a:r>
            <a:r>
              <a:rPr lang="en-GB" sz="1400" dirty="0">
                <a:solidFill>
                  <a:schemeClr val="bg2"/>
                </a:solidFill>
                <a:effectLst/>
                <a:latin typeface="Arial" panose="020B0604020202020204" pitchFamily="34" charset="0"/>
                <a:ea typeface="Calibri" panose="020F0502020204030204" pitchFamily="34" charset="0"/>
              </a:rPr>
              <a:t>twitsewe40</a:t>
            </a:r>
            <a:endParaRPr lang="en-US" sz="1400" dirty="0">
              <a:solidFill>
                <a:schemeClr val="bg2"/>
              </a:solidFill>
            </a:endParaRPr>
          </a:p>
        </p:txBody>
      </p:sp>
    </p:spTree>
    <p:extLst>
      <p:ext uri="{BB962C8B-B14F-4D97-AF65-F5344CB8AC3E}">
        <p14:creationId xmlns:p14="http://schemas.microsoft.com/office/powerpoint/2010/main" val="273699710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9">
            <a:extLst>
              <a:ext uri="{FF2B5EF4-FFF2-40B4-BE49-F238E27FC236}">
                <a16:creationId xmlns:a16="http://schemas.microsoft.com/office/drawing/2014/main" id="{C6A2293D-D15C-4D44-894E-2A24AA7E59B1}"/>
              </a:ext>
            </a:extLst>
          </p:cNvPr>
          <p:cNvSpPr>
            <a:spLocks noGrp="1"/>
          </p:cNvSpPr>
          <p:nvPr>
            <p:ph idx="1"/>
          </p:nvPr>
        </p:nvSpPr>
        <p:spPr>
          <a:xfrm>
            <a:off x="3299797" y="1412967"/>
            <a:ext cx="3268427" cy="2016034"/>
          </a:xfrm>
        </p:spPr>
        <p:txBody>
          <a:bodyPr>
            <a:noAutofit/>
          </a:bodyPr>
          <a:lstStyle/>
          <a:p>
            <a:pPr algn="ctr"/>
            <a:r>
              <a:rPr lang="en-GB" sz="7200" dirty="0"/>
              <a:t>ALL </a:t>
            </a:r>
          </a:p>
          <a:p>
            <a:pPr algn="ctr"/>
            <a:r>
              <a:rPr lang="en-GB" sz="7200" dirty="0"/>
              <a:t>GONE</a:t>
            </a:r>
          </a:p>
        </p:txBody>
      </p:sp>
      <p:sp>
        <p:nvSpPr>
          <p:cNvPr id="5" name="Footer Placeholder 3">
            <a:extLst>
              <a:ext uri="{FF2B5EF4-FFF2-40B4-BE49-F238E27FC236}">
                <a16:creationId xmlns:a16="http://schemas.microsoft.com/office/drawing/2014/main" id="{876DA511-66D8-47A6-957A-BD915E783954}"/>
              </a:ext>
            </a:extLst>
          </p:cNvPr>
          <p:cNvSpPr txBox="1">
            <a:spLocks/>
          </p:cNvSpPr>
          <p:nvPr/>
        </p:nvSpPr>
        <p:spPr>
          <a:xfrm>
            <a:off x="1" y="4893361"/>
            <a:ext cx="8210006" cy="250139"/>
          </a:xfrm>
          <a:prstGeom prst="rect">
            <a:avLst/>
          </a:prstGeom>
          <a:solidFill>
            <a:schemeClr val="tx1"/>
          </a:solidFill>
        </p:spPr>
        <p:txBody>
          <a:bodyPr vert="horz" lIns="68580" tIns="34290" rIns="68580" bIns="34290" rtlCol="0" anchor="ctr">
            <a:norm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342900">
              <a:lnSpc>
                <a:spcPct val="90000"/>
              </a:lnSpc>
              <a:spcAft>
                <a:spcPts val="450"/>
              </a:spcAft>
            </a:pPr>
            <a:r>
              <a:rPr lang="en-US" sz="675">
                <a:solidFill>
                  <a:srgbClr val="FFFFFF"/>
                </a:solidFill>
              </a:rPr>
              <a:t>@SQLDBAWithBeard		SqlDbaWithABeard.com		Rob Sewell		beard.media/book</a:t>
            </a:r>
            <a:endParaRPr lang="en-US" sz="675" dirty="0">
              <a:solidFill>
                <a:srgbClr val="FFFFFF"/>
              </a:solidFill>
            </a:endParaRPr>
          </a:p>
        </p:txBody>
      </p:sp>
    </p:spTree>
    <p:extLst>
      <p:ext uri="{BB962C8B-B14F-4D97-AF65-F5344CB8AC3E}">
        <p14:creationId xmlns:p14="http://schemas.microsoft.com/office/powerpoint/2010/main" val="29274719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a:extLst>
              <a:ext uri="{FF2B5EF4-FFF2-40B4-BE49-F238E27FC236}">
                <a16:creationId xmlns:a16="http://schemas.microsoft.com/office/drawing/2014/main" id="{C8C380A7-7D05-4BA1-A794-B6B0470E3C54}"/>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1192" y="1054219"/>
            <a:ext cx="9141619" cy="34043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197406F-317D-4061-AE6B-534B2D929A29}"/>
              </a:ext>
            </a:extLst>
          </p:cNvPr>
          <p:cNvSpPr txBox="1"/>
          <p:nvPr/>
        </p:nvSpPr>
        <p:spPr>
          <a:xfrm>
            <a:off x="2654274" y="4588398"/>
            <a:ext cx="4235868" cy="461665"/>
          </a:xfrm>
          <a:prstGeom prst="rect">
            <a:avLst/>
          </a:prstGeom>
          <a:solidFill>
            <a:schemeClr val="bg2">
              <a:alpha val="48000"/>
            </a:schemeClr>
          </a:solidFill>
        </p:spPr>
        <p:txBody>
          <a:bodyPr wrap="square" rtlCol="0">
            <a:spAutoFit/>
          </a:bodyPr>
          <a:lstStyle/>
          <a:p>
            <a:pPr defTabSz="914378"/>
            <a:r>
              <a:rPr lang="en-GB" sz="2400" dirty="0">
                <a:solidFill>
                  <a:srgbClr val="000000"/>
                </a:solidFill>
                <a:latin typeface="Segoe UI"/>
              </a:rPr>
              <a:t>Originally for Data Scientists</a:t>
            </a:r>
          </a:p>
        </p:txBody>
      </p:sp>
      <p:sp>
        <p:nvSpPr>
          <p:cNvPr id="8" name="Title 2">
            <a:extLst>
              <a:ext uri="{FF2B5EF4-FFF2-40B4-BE49-F238E27FC236}">
                <a16:creationId xmlns:a16="http://schemas.microsoft.com/office/drawing/2014/main" id="{BEE4A085-D482-4DF4-B6ED-7AA237B7C9CD}"/>
              </a:ext>
            </a:extLst>
          </p:cNvPr>
          <p:cNvSpPr txBox="1">
            <a:spLocks/>
          </p:cNvSpPr>
          <p:nvPr/>
        </p:nvSpPr>
        <p:spPr>
          <a:xfrm>
            <a:off x="-86497" y="204112"/>
            <a:ext cx="9144000" cy="614363"/>
          </a:xfrm>
          <a:prstGeom prst="rect">
            <a:avLst/>
          </a:prstGeom>
          <a:noFill/>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400" b="1"/>
              <a:t>What is a Jupyter Notebook?</a:t>
            </a:r>
            <a:endParaRPr lang="en-US" sz="5400" b="1" dirty="0"/>
          </a:p>
        </p:txBody>
      </p:sp>
    </p:spTree>
    <p:extLst>
      <p:ext uri="{BB962C8B-B14F-4D97-AF65-F5344CB8AC3E}">
        <p14:creationId xmlns:p14="http://schemas.microsoft.com/office/powerpoint/2010/main" val="2943143381"/>
      </p:ext>
    </p:extLst>
  </p:cSld>
  <p:clrMapOvr>
    <a:masterClrMapping/>
  </p:clrMapOvr>
  <p:transition spd="slow">
    <p:push dir="u"/>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 up of a logo&#10;&#10;Description automatically generated">
            <a:extLst>
              <a:ext uri="{FF2B5EF4-FFF2-40B4-BE49-F238E27FC236}">
                <a16:creationId xmlns:a16="http://schemas.microsoft.com/office/drawing/2014/main" id="{C06EE1A0-DA48-498F-8E69-EE70012D2A47}"/>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900" y="671"/>
            <a:ext cx="9138911" cy="5142161"/>
          </a:xfrm>
          <a:prstGeom prst="rect">
            <a:avLst/>
          </a:prstGeom>
        </p:spPr>
      </p:pic>
    </p:spTree>
    <p:extLst>
      <p:ext uri="{BB962C8B-B14F-4D97-AF65-F5344CB8AC3E}">
        <p14:creationId xmlns:p14="http://schemas.microsoft.com/office/powerpoint/2010/main" val="2249110864"/>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2AFF053-5B60-45AF-BB19-615272E7B23F}"/>
              </a:ext>
            </a:extLst>
          </p:cNvPr>
          <p:cNvSpPr txBox="1"/>
          <p:nvPr/>
        </p:nvSpPr>
        <p:spPr>
          <a:xfrm>
            <a:off x="928538" y="2249844"/>
            <a:ext cx="7536810" cy="1323183"/>
          </a:xfrm>
          <a:prstGeom prst="rect">
            <a:avLst/>
          </a:prstGeom>
          <a:noFill/>
        </p:spPr>
        <p:txBody>
          <a:bodyPr wrap="square" rtlCol="0">
            <a:spAutoFit/>
          </a:bodyPr>
          <a:lstStyle/>
          <a:p>
            <a:r>
              <a:rPr lang="en-GB" sz="3999" dirty="0"/>
              <a:t>Document that can contain text, code, images and query results</a:t>
            </a:r>
          </a:p>
        </p:txBody>
      </p:sp>
      <p:sp>
        <p:nvSpPr>
          <p:cNvPr id="7" name="Title 2">
            <a:extLst>
              <a:ext uri="{FF2B5EF4-FFF2-40B4-BE49-F238E27FC236}">
                <a16:creationId xmlns:a16="http://schemas.microsoft.com/office/drawing/2014/main" id="{B48D7C57-B603-404A-A874-09176C497C28}"/>
              </a:ext>
            </a:extLst>
          </p:cNvPr>
          <p:cNvSpPr>
            <a:spLocks noGrp="1"/>
          </p:cNvSpPr>
          <p:nvPr>
            <p:ph type="title"/>
          </p:nvPr>
        </p:nvSpPr>
        <p:spPr>
          <a:xfrm>
            <a:off x="1693125" y="679871"/>
            <a:ext cx="6007639" cy="614029"/>
          </a:xfrm>
          <a:noFill/>
        </p:spPr>
        <p:txBody>
          <a:bodyPr>
            <a:normAutofit fontScale="90000"/>
          </a:bodyPr>
          <a:lstStyle/>
          <a:p>
            <a:r>
              <a:rPr lang="en-US" b="0" dirty="0"/>
              <a:t>What is a </a:t>
            </a:r>
            <a:r>
              <a:rPr lang="en-US" b="0" dirty="0" err="1"/>
              <a:t>Jupyter</a:t>
            </a:r>
            <a:r>
              <a:rPr lang="en-US" b="0" dirty="0"/>
              <a:t> Notebook?</a:t>
            </a:r>
          </a:p>
        </p:txBody>
      </p:sp>
      <p:sp>
        <p:nvSpPr>
          <p:cNvPr id="5" name="Footer Placeholder 3">
            <a:extLst>
              <a:ext uri="{FF2B5EF4-FFF2-40B4-BE49-F238E27FC236}">
                <a16:creationId xmlns:a16="http://schemas.microsoft.com/office/drawing/2014/main" id="{C414CE00-B7B7-4B86-84B2-02D2F24122D3}"/>
              </a:ext>
            </a:extLst>
          </p:cNvPr>
          <p:cNvSpPr txBox="1">
            <a:spLocks/>
          </p:cNvSpPr>
          <p:nvPr/>
        </p:nvSpPr>
        <p:spPr>
          <a:xfrm>
            <a:off x="1" y="4893361"/>
            <a:ext cx="9143999" cy="250139"/>
          </a:xfrm>
          <a:prstGeom prst="rect">
            <a:avLst/>
          </a:prstGeom>
          <a:solidFill>
            <a:schemeClr val="tx1"/>
          </a:solidFill>
        </p:spPr>
        <p:txBody>
          <a:bodyPr vert="horz" lIns="68580" tIns="34290" rIns="68580" bIns="34290" rtlCol="0" anchor="ctr">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342900">
              <a:lnSpc>
                <a:spcPct val="90000"/>
              </a:lnSpc>
              <a:spcAft>
                <a:spcPts val="450"/>
              </a:spcAft>
            </a:pPr>
            <a:r>
              <a:rPr lang="en-US" sz="675">
                <a:solidFill>
                  <a:srgbClr val="FFFFFF"/>
                </a:solidFill>
              </a:rPr>
              <a:t>@SQLDBAWithBeard		SqlDbaWithABeard.com		Rob Sewell		beard.media/book</a:t>
            </a:r>
            <a:endParaRPr lang="en-US" sz="675" dirty="0">
              <a:solidFill>
                <a:srgbClr val="FFFFFF"/>
              </a:solidFill>
            </a:endParaRPr>
          </a:p>
        </p:txBody>
      </p:sp>
    </p:spTree>
    <p:extLst>
      <p:ext uri="{BB962C8B-B14F-4D97-AF65-F5344CB8AC3E}">
        <p14:creationId xmlns:p14="http://schemas.microsoft.com/office/powerpoint/2010/main" val="4264188158"/>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2AFF053-5B60-45AF-BB19-615272E7B23F}"/>
              </a:ext>
            </a:extLst>
          </p:cNvPr>
          <p:cNvSpPr txBox="1"/>
          <p:nvPr/>
        </p:nvSpPr>
        <p:spPr>
          <a:xfrm>
            <a:off x="928538" y="2249844"/>
            <a:ext cx="7536810" cy="1323183"/>
          </a:xfrm>
          <a:prstGeom prst="rect">
            <a:avLst/>
          </a:prstGeom>
          <a:noFill/>
        </p:spPr>
        <p:txBody>
          <a:bodyPr wrap="square" rtlCol="0">
            <a:spAutoFit/>
          </a:bodyPr>
          <a:lstStyle/>
          <a:p>
            <a:r>
              <a:rPr lang="en-GB" sz="3999" dirty="0"/>
              <a:t>Document that can contain text, code, images and </a:t>
            </a:r>
            <a:r>
              <a:rPr lang="en-GB" sz="3999" dirty="0">
                <a:solidFill>
                  <a:srgbClr val="00B050"/>
                </a:solidFill>
                <a:highlight>
                  <a:srgbClr val="000000"/>
                </a:highlight>
              </a:rPr>
              <a:t>query results</a:t>
            </a:r>
          </a:p>
        </p:txBody>
      </p:sp>
      <p:sp>
        <p:nvSpPr>
          <p:cNvPr id="7" name="Title 2">
            <a:extLst>
              <a:ext uri="{FF2B5EF4-FFF2-40B4-BE49-F238E27FC236}">
                <a16:creationId xmlns:a16="http://schemas.microsoft.com/office/drawing/2014/main" id="{B48D7C57-B603-404A-A874-09176C497C28}"/>
              </a:ext>
            </a:extLst>
          </p:cNvPr>
          <p:cNvSpPr>
            <a:spLocks noGrp="1"/>
          </p:cNvSpPr>
          <p:nvPr>
            <p:ph type="title"/>
          </p:nvPr>
        </p:nvSpPr>
        <p:spPr>
          <a:xfrm>
            <a:off x="1693125" y="679871"/>
            <a:ext cx="6007639" cy="614029"/>
          </a:xfrm>
          <a:noFill/>
        </p:spPr>
        <p:txBody>
          <a:bodyPr>
            <a:normAutofit fontScale="90000"/>
          </a:bodyPr>
          <a:lstStyle/>
          <a:p>
            <a:r>
              <a:rPr lang="en-US" b="0" dirty="0"/>
              <a:t>What is a </a:t>
            </a:r>
            <a:r>
              <a:rPr lang="en-US" b="0" dirty="0" err="1"/>
              <a:t>Jupyter</a:t>
            </a:r>
            <a:r>
              <a:rPr lang="en-US" b="0" dirty="0"/>
              <a:t> Notebook?</a:t>
            </a:r>
          </a:p>
        </p:txBody>
      </p:sp>
      <p:sp>
        <p:nvSpPr>
          <p:cNvPr id="5" name="Footer Placeholder 3">
            <a:extLst>
              <a:ext uri="{FF2B5EF4-FFF2-40B4-BE49-F238E27FC236}">
                <a16:creationId xmlns:a16="http://schemas.microsoft.com/office/drawing/2014/main" id="{01D8BFF0-5551-4643-AD71-9C186B21BD2D}"/>
              </a:ext>
            </a:extLst>
          </p:cNvPr>
          <p:cNvSpPr txBox="1">
            <a:spLocks/>
          </p:cNvSpPr>
          <p:nvPr/>
        </p:nvSpPr>
        <p:spPr>
          <a:xfrm>
            <a:off x="109876" y="4893361"/>
            <a:ext cx="8924249" cy="250139"/>
          </a:xfrm>
          <a:prstGeom prst="rect">
            <a:avLst/>
          </a:prstGeom>
          <a:solidFill>
            <a:schemeClr val="tx1"/>
          </a:solidFill>
        </p:spPr>
        <p:txBody>
          <a:bodyPr vert="horz" lIns="68580" tIns="34290" rIns="68580" bIns="34290" rtlCol="0" anchor="ctr">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342900">
              <a:lnSpc>
                <a:spcPct val="90000"/>
              </a:lnSpc>
              <a:spcAft>
                <a:spcPts val="450"/>
              </a:spcAft>
            </a:pPr>
            <a:r>
              <a:rPr lang="en-US" sz="675">
                <a:solidFill>
                  <a:srgbClr val="FFFFFF"/>
                </a:solidFill>
              </a:rPr>
              <a:t>@SQLDBAWithBeard		SqlDbaWithABeard.com		Rob Sewell		beard.media/book</a:t>
            </a:r>
            <a:endParaRPr lang="en-US" sz="675" dirty="0">
              <a:solidFill>
                <a:srgbClr val="FFFFFF"/>
              </a:solidFill>
            </a:endParaRPr>
          </a:p>
        </p:txBody>
      </p:sp>
    </p:spTree>
    <p:extLst>
      <p:ext uri="{BB962C8B-B14F-4D97-AF65-F5344CB8AC3E}">
        <p14:creationId xmlns:p14="http://schemas.microsoft.com/office/powerpoint/2010/main" val="3229558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0070C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92E96DB-EAE9-41CA-BBA9-7F99F6BCD138}"/>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51146" y="1126257"/>
            <a:ext cx="4035688" cy="3102412"/>
          </a:xfrm>
          <a:prstGeom prst="rect">
            <a:avLst/>
          </a:prstGeom>
        </p:spPr>
      </p:pic>
      <p:sp>
        <p:nvSpPr>
          <p:cNvPr id="5" name="Text Placeholder 11">
            <a:extLst>
              <a:ext uri="{FF2B5EF4-FFF2-40B4-BE49-F238E27FC236}">
                <a16:creationId xmlns:a16="http://schemas.microsoft.com/office/drawing/2014/main" id="{53858CF9-A774-40E4-87C5-457DC5D47AE0}"/>
              </a:ext>
            </a:extLst>
          </p:cNvPr>
          <p:cNvSpPr txBox="1">
            <a:spLocks/>
          </p:cNvSpPr>
          <p:nvPr/>
        </p:nvSpPr>
        <p:spPr>
          <a:xfrm>
            <a:off x="4572000" y="1375632"/>
            <a:ext cx="3536802" cy="1562552"/>
          </a:xfrm>
          <a:prstGeom prst="rect">
            <a:avLst/>
          </a:prstGeom>
        </p:spPr>
        <p:txBody>
          <a:bodyPr/>
          <a:lstStyle>
            <a:lvl1pPr marL="228531" indent="-228531" algn="l" defTabSz="91412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594" indent="-228531" algn="l" defTabSz="914126" rtl="0" eaLnBrk="1" latinLnBrk="0" hangingPunct="1">
              <a:lnSpc>
                <a:spcPct val="90000"/>
              </a:lnSpc>
              <a:spcBef>
                <a:spcPts val="500"/>
              </a:spcBef>
              <a:buFont typeface="Arial" panose="020B0604020202020204" pitchFamily="34" charset="0"/>
              <a:buChar char="•"/>
              <a:defRPr sz="2399" kern="1200">
                <a:solidFill>
                  <a:schemeClr val="tx1"/>
                </a:solidFill>
                <a:latin typeface="+mn-lt"/>
                <a:ea typeface="+mn-ea"/>
                <a:cs typeface="+mn-cs"/>
              </a:defRPr>
            </a:lvl2pPr>
            <a:lvl3pPr marL="1142657" indent="-228531" algn="l" defTabSz="914126" rtl="0" eaLnBrk="1" latinLnBrk="0" hangingPunct="1">
              <a:lnSpc>
                <a:spcPct val="90000"/>
              </a:lnSpc>
              <a:spcBef>
                <a:spcPts val="500"/>
              </a:spcBef>
              <a:buFont typeface="Arial" panose="020B0604020202020204" pitchFamily="34" charset="0"/>
              <a:buChar char="•"/>
              <a:defRPr sz="1999" kern="1200">
                <a:solidFill>
                  <a:schemeClr val="tx1"/>
                </a:solidFill>
                <a:latin typeface="+mn-lt"/>
                <a:ea typeface="+mn-ea"/>
                <a:cs typeface="+mn-cs"/>
              </a:defRPr>
            </a:lvl3pPr>
            <a:lvl4pPr marL="1599720"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4pPr>
            <a:lvl5pPr marL="2056783"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5pPr>
            <a:lvl6pPr marL="2513846"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pPr marL="0" indent="0" algn="ctr" defTabSz="914103">
              <a:buNone/>
            </a:pPr>
            <a:r>
              <a:rPr lang="en-US" sz="3300" dirty="0">
                <a:solidFill>
                  <a:srgbClr val="000000"/>
                </a:solidFill>
                <a:latin typeface="Segoe UI"/>
              </a:rPr>
              <a:t>Cross Platform </a:t>
            </a:r>
            <a:br>
              <a:rPr lang="en-US" sz="3300" dirty="0">
                <a:solidFill>
                  <a:srgbClr val="000000"/>
                </a:solidFill>
                <a:latin typeface="Segoe UI"/>
              </a:rPr>
            </a:br>
            <a:r>
              <a:rPr lang="en-US" sz="3300" dirty="0">
                <a:solidFill>
                  <a:srgbClr val="000000"/>
                </a:solidFill>
                <a:latin typeface="Segoe UI"/>
              </a:rPr>
              <a:t>desktop environment </a:t>
            </a:r>
            <a:br>
              <a:rPr lang="en-US" sz="3300" dirty="0">
                <a:solidFill>
                  <a:srgbClr val="000000"/>
                </a:solidFill>
                <a:latin typeface="Segoe UI"/>
              </a:rPr>
            </a:br>
            <a:r>
              <a:rPr lang="en-US" sz="3300" dirty="0">
                <a:solidFill>
                  <a:srgbClr val="000000"/>
                </a:solidFill>
                <a:latin typeface="Segoe UI"/>
              </a:rPr>
              <a:t>for Data Professionals</a:t>
            </a:r>
          </a:p>
        </p:txBody>
      </p:sp>
      <p:sp>
        <p:nvSpPr>
          <p:cNvPr id="6" name="Title 2">
            <a:extLst>
              <a:ext uri="{FF2B5EF4-FFF2-40B4-BE49-F238E27FC236}">
                <a16:creationId xmlns:a16="http://schemas.microsoft.com/office/drawing/2014/main" id="{BBE0565D-0DA6-4B41-B2A4-03FADFACE322}"/>
              </a:ext>
            </a:extLst>
          </p:cNvPr>
          <p:cNvSpPr txBox="1">
            <a:spLocks/>
          </p:cNvSpPr>
          <p:nvPr/>
        </p:nvSpPr>
        <p:spPr>
          <a:xfrm>
            <a:off x="1535300" y="412736"/>
            <a:ext cx="6073401" cy="502096"/>
          </a:xfrm>
          <a:prstGeom prst="rect">
            <a:avLst/>
          </a:prstGeom>
        </p:spPr>
        <p:txBody>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a:lstStyle>
          <a:p>
            <a:pPr defTabSz="457189"/>
            <a:r>
              <a:rPr lang="en-GB" b="1" dirty="0">
                <a:solidFill>
                  <a:srgbClr val="000000"/>
                </a:solidFill>
                <a:latin typeface="Segoe UI" panose="020B0502040204020203" pitchFamily="34" charset="0"/>
                <a:cs typeface="Segoe UI" panose="020B0502040204020203" pitchFamily="34" charset="0"/>
              </a:rPr>
              <a:t>What’s Azure Data Studio ?</a:t>
            </a:r>
          </a:p>
        </p:txBody>
      </p:sp>
      <p:sp>
        <p:nvSpPr>
          <p:cNvPr id="8" name="Footer Placeholder 3">
            <a:extLst>
              <a:ext uri="{FF2B5EF4-FFF2-40B4-BE49-F238E27FC236}">
                <a16:creationId xmlns:a16="http://schemas.microsoft.com/office/drawing/2014/main" id="{E1958AD9-835E-4765-BB88-347D41C4BEF9}"/>
              </a:ext>
            </a:extLst>
          </p:cNvPr>
          <p:cNvSpPr txBox="1">
            <a:spLocks/>
          </p:cNvSpPr>
          <p:nvPr/>
        </p:nvSpPr>
        <p:spPr>
          <a:xfrm>
            <a:off x="1" y="4893361"/>
            <a:ext cx="8210006" cy="250139"/>
          </a:xfrm>
          <a:prstGeom prst="rect">
            <a:avLst/>
          </a:prstGeom>
          <a:solidFill>
            <a:schemeClr val="tx1"/>
          </a:solidFill>
        </p:spPr>
        <p:txBody>
          <a:bodyPr vert="horz" lIns="68580" tIns="34290" rIns="68580" bIns="34290" rtlCol="0" anchor="ctr">
            <a:norm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342900">
              <a:lnSpc>
                <a:spcPct val="90000"/>
              </a:lnSpc>
              <a:spcAft>
                <a:spcPts val="450"/>
              </a:spcAft>
            </a:pPr>
            <a:r>
              <a:rPr lang="en-US" sz="675">
                <a:solidFill>
                  <a:srgbClr val="FFFFFF"/>
                </a:solidFill>
              </a:rPr>
              <a:t>@SQLDBAWithBeard		SqlDbaWithABeard.com		Rob Sewell		beard.media/book</a:t>
            </a:r>
            <a:endParaRPr lang="en-US" sz="675" dirty="0">
              <a:solidFill>
                <a:srgbClr val="FFFFFF"/>
              </a:solidFill>
            </a:endParaRPr>
          </a:p>
        </p:txBody>
      </p:sp>
    </p:spTree>
    <p:extLst>
      <p:ext uri="{BB962C8B-B14F-4D97-AF65-F5344CB8AC3E}">
        <p14:creationId xmlns:p14="http://schemas.microsoft.com/office/powerpoint/2010/main" val="402831607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Image result for azure">
            <a:extLst>
              <a:ext uri="{FF2B5EF4-FFF2-40B4-BE49-F238E27FC236}">
                <a16:creationId xmlns:a16="http://schemas.microsoft.com/office/drawing/2014/main" id="{FE1D2DC0-C8F0-4379-869A-1F392DE17915}"/>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1414333" y="1658988"/>
            <a:ext cx="6315335" cy="1825526"/>
          </a:xfrm>
          <a:prstGeom prst="rect">
            <a:avLst/>
          </a:prstGeom>
          <a:noFill/>
          <a:extLst>
            <a:ext uri="{909E8E84-426E-40DD-AFC4-6F175D3DCCD1}">
              <a14:hiddenFill xmlns:a14="http://schemas.microsoft.com/office/drawing/2010/main">
                <a:solidFill>
                  <a:srgbClr val="FFFFFF"/>
                </a:solidFill>
              </a14:hiddenFill>
            </a:ext>
          </a:extLst>
        </p:spPr>
      </p:pic>
      <p:sp>
        <p:nvSpPr>
          <p:cNvPr id="4" name="Title 2">
            <a:extLst>
              <a:ext uri="{FF2B5EF4-FFF2-40B4-BE49-F238E27FC236}">
                <a16:creationId xmlns:a16="http://schemas.microsoft.com/office/drawing/2014/main" id="{19F53B8F-6B20-4E95-BB1D-1A83240D4554}"/>
              </a:ext>
            </a:extLst>
          </p:cNvPr>
          <p:cNvSpPr txBox="1">
            <a:spLocks/>
          </p:cNvSpPr>
          <p:nvPr/>
        </p:nvSpPr>
        <p:spPr>
          <a:xfrm>
            <a:off x="1730165" y="674767"/>
            <a:ext cx="5683672" cy="660548"/>
          </a:xfrm>
          <a:prstGeom prst="rect">
            <a:avLst/>
          </a:prstGeom>
        </p:spPr>
        <p:txBody>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a:lstStyle>
          <a:p>
            <a:pPr defTabSz="457189"/>
            <a:r>
              <a:rPr lang="en-GB" sz="4400" dirty="0">
                <a:solidFill>
                  <a:srgbClr val="000000"/>
                </a:solidFill>
                <a:latin typeface="Segoe UI" panose="020B0502040204020203" pitchFamily="34" charset="0"/>
                <a:cs typeface="Segoe UI" panose="020B0502040204020203" pitchFamily="34" charset="0"/>
              </a:rPr>
              <a:t>So it’s only for Azure?</a:t>
            </a:r>
          </a:p>
        </p:txBody>
      </p:sp>
      <p:sp>
        <p:nvSpPr>
          <p:cNvPr id="6" name="Footer Placeholder 3">
            <a:extLst>
              <a:ext uri="{FF2B5EF4-FFF2-40B4-BE49-F238E27FC236}">
                <a16:creationId xmlns:a16="http://schemas.microsoft.com/office/drawing/2014/main" id="{290A3F08-662A-49C5-8CC9-FFFB9B7D7A05}"/>
              </a:ext>
            </a:extLst>
          </p:cNvPr>
          <p:cNvSpPr txBox="1">
            <a:spLocks/>
          </p:cNvSpPr>
          <p:nvPr/>
        </p:nvSpPr>
        <p:spPr>
          <a:xfrm>
            <a:off x="1" y="4893361"/>
            <a:ext cx="8210006" cy="250139"/>
          </a:xfrm>
          <a:prstGeom prst="rect">
            <a:avLst/>
          </a:prstGeom>
          <a:solidFill>
            <a:schemeClr val="tx1"/>
          </a:solidFill>
        </p:spPr>
        <p:txBody>
          <a:bodyPr vert="horz" lIns="68580" tIns="34290" rIns="68580" bIns="34290" rtlCol="0" anchor="ctr">
            <a:norm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342900">
              <a:lnSpc>
                <a:spcPct val="90000"/>
              </a:lnSpc>
              <a:spcAft>
                <a:spcPts val="450"/>
              </a:spcAft>
            </a:pPr>
            <a:r>
              <a:rPr lang="en-US" sz="675">
                <a:solidFill>
                  <a:srgbClr val="FFFFFF"/>
                </a:solidFill>
              </a:rPr>
              <a:t>@SQLDBAWithBeard		SqlDbaWithABeard.com		Rob Sewell		beard.media/book</a:t>
            </a:r>
            <a:endParaRPr lang="en-US" sz="675" dirty="0">
              <a:solidFill>
                <a:srgbClr val="FFFFFF"/>
              </a:solidFill>
            </a:endParaRPr>
          </a:p>
        </p:txBody>
      </p:sp>
    </p:spTree>
    <p:extLst>
      <p:ext uri="{BB962C8B-B14F-4D97-AF65-F5344CB8AC3E}">
        <p14:creationId xmlns:p14="http://schemas.microsoft.com/office/powerpoint/2010/main" val="275898165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92E96DB-EAE9-41CA-BBA9-7F99F6BCD138}"/>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532444" y="1229334"/>
            <a:ext cx="4035688" cy="3102412"/>
          </a:xfrm>
          <a:prstGeom prst="rect">
            <a:avLst/>
          </a:prstGeom>
        </p:spPr>
      </p:pic>
      <p:pic>
        <p:nvPicPr>
          <p:cNvPr id="4" name="Picture 3">
            <a:extLst>
              <a:ext uri="{FF2B5EF4-FFF2-40B4-BE49-F238E27FC236}">
                <a16:creationId xmlns:a16="http://schemas.microsoft.com/office/drawing/2014/main" id="{AD74C625-103D-4FDC-B061-4278C1C8470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753120" y="965368"/>
            <a:ext cx="4280599" cy="3102411"/>
          </a:xfrm>
          <a:prstGeom prst="rect">
            <a:avLst/>
          </a:prstGeom>
        </p:spPr>
      </p:pic>
      <p:sp>
        <p:nvSpPr>
          <p:cNvPr id="5" name="Title 2">
            <a:extLst>
              <a:ext uri="{FF2B5EF4-FFF2-40B4-BE49-F238E27FC236}">
                <a16:creationId xmlns:a16="http://schemas.microsoft.com/office/drawing/2014/main" id="{A45D3E6B-69AA-4B17-AD67-7183FBA41169}"/>
              </a:ext>
            </a:extLst>
          </p:cNvPr>
          <p:cNvSpPr txBox="1">
            <a:spLocks/>
          </p:cNvSpPr>
          <p:nvPr/>
        </p:nvSpPr>
        <p:spPr>
          <a:xfrm>
            <a:off x="1067242" y="382825"/>
            <a:ext cx="7009517" cy="701132"/>
          </a:xfrm>
          <a:prstGeom prst="rect">
            <a:avLst/>
          </a:prstGeom>
          <a:noFill/>
        </p:spPr>
        <p:txBody>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a:lstStyle>
          <a:p>
            <a:pPr defTabSz="457189"/>
            <a:r>
              <a:rPr lang="en-GB" dirty="0">
                <a:solidFill>
                  <a:srgbClr val="000000"/>
                </a:solidFill>
                <a:latin typeface="Segoe UI" panose="020B0502040204020203" pitchFamily="34" charset="0"/>
                <a:cs typeface="Segoe UI" panose="020B0502040204020203" pitchFamily="34" charset="0"/>
              </a:rPr>
              <a:t>It Looks Like Visual Studio Code ?</a:t>
            </a:r>
          </a:p>
        </p:txBody>
      </p:sp>
      <p:sp>
        <p:nvSpPr>
          <p:cNvPr id="6" name="Footer Placeholder 3">
            <a:extLst>
              <a:ext uri="{FF2B5EF4-FFF2-40B4-BE49-F238E27FC236}">
                <a16:creationId xmlns:a16="http://schemas.microsoft.com/office/drawing/2014/main" id="{9C5D8B67-FDEF-4F0F-A94C-18F9AF858262}"/>
              </a:ext>
            </a:extLst>
          </p:cNvPr>
          <p:cNvSpPr txBox="1">
            <a:spLocks/>
          </p:cNvSpPr>
          <p:nvPr/>
        </p:nvSpPr>
        <p:spPr>
          <a:xfrm>
            <a:off x="1" y="4893361"/>
            <a:ext cx="8210006" cy="250139"/>
          </a:xfrm>
          <a:prstGeom prst="rect">
            <a:avLst/>
          </a:prstGeom>
          <a:solidFill>
            <a:schemeClr val="tx1"/>
          </a:solidFill>
        </p:spPr>
        <p:txBody>
          <a:bodyPr vert="horz" lIns="68580" tIns="34290" rIns="68580" bIns="34290" rtlCol="0" anchor="ctr">
            <a:norm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342900">
              <a:lnSpc>
                <a:spcPct val="90000"/>
              </a:lnSpc>
              <a:spcAft>
                <a:spcPts val="450"/>
              </a:spcAft>
            </a:pPr>
            <a:r>
              <a:rPr lang="en-US" sz="675">
                <a:solidFill>
                  <a:srgbClr val="FFFFFF"/>
                </a:solidFill>
              </a:rPr>
              <a:t>@SQLDBAWithBeard		SqlDbaWithABeard.com		Rob Sewell		beard.media/book</a:t>
            </a:r>
            <a:endParaRPr lang="en-US" sz="675" dirty="0">
              <a:solidFill>
                <a:srgbClr val="FFFFFF"/>
              </a:solidFill>
            </a:endParaRPr>
          </a:p>
        </p:txBody>
      </p:sp>
    </p:spTree>
    <p:extLst>
      <p:ext uri="{BB962C8B-B14F-4D97-AF65-F5344CB8AC3E}">
        <p14:creationId xmlns:p14="http://schemas.microsoft.com/office/powerpoint/2010/main" val="2209446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92E96DB-EAE9-41CA-BBA9-7F99F6BCD138}"/>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13857" y="1168821"/>
            <a:ext cx="4035688" cy="3102412"/>
          </a:xfrm>
          <a:prstGeom prst="rect">
            <a:avLst/>
          </a:prstGeom>
        </p:spPr>
      </p:pic>
      <p:pic>
        <p:nvPicPr>
          <p:cNvPr id="4" name="Picture 3">
            <a:extLst>
              <a:ext uri="{FF2B5EF4-FFF2-40B4-BE49-F238E27FC236}">
                <a16:creationId xmlns:a16="http://schemas.microsoft.com/office/drawing/2014/main" id="{AD74C625-103D-4FDC-B061-4278C1C8470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421362" y="1168820"/>
            <a:ext cx="4280599" cy="3102411"/>
          </a:xfrm>
          <a:prstGeom prst="rect">
            <a:avLst/>
          </a:prstGeom>
        </p:spPr>
      </p:pic>
      <p:sp>
        <p:nvSpPr>
          <p:cNvPr id="5" name="Title 2">
            <a:extLst>
              <a:ext uri="{FF2B5EF4-FFF2-40B4-BE49-F238E27FC236}">
                <a16:creationId xmlns:a16="http://schemas.microsoft.com/office/drawing/2014/main" id="{549DB21F-0364-4CD0-ABAC-F3E42E074B71}"/>
              </a:ext>
            </a:extLst>
          </p:cNvPr>
          <p:cNvSpPr txBox="1">
            <a:spLocks/>
          </p:cNvSpPr>
          <p:nvPr/>
        </p:nvSpPr>
        <p:spPr>
          <a:xfrm>
            <a:off x="1067242" y="382825"/>
            <a:ext cx="7009517" cy="701132"/>
          </a:xfrm>
          <a:prstGeom prst="rect">
            <a:avLst/>
          </a:prstGeom>
          <a:noFill/>
        </p:spPr>
        <p:txBody>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a:lstStyle>
          <a:p>
            <a:pPr defTabSz="457189"/>
            <a:r>
              <a:rPr lang="en-GB" dirty="0">
                <a:solidFill>
                  <a:srgbClr val="000000"/>
                </a:solidFill>
                <a:latin typeface="Segoe UI" panose="020B0502040204020203" pitchFamily="34" charset="0"/>
                <a:cs typeface="Segoe UI" panose="020B0502040204020203" pitchFamily="34" charset="0"/>
              </a:rPr>
              <a:t>It Looks Like Visual Studio Code ?</a:t>
            </a:r>
          </a:p>
        </p:txBody>
      </p:sp>
      <p:sp>
        <p:nvSpPr>
          <p:cNvPr id="6" name="Footer Placeholder 3">
            <a:extLst>
              <a:ext uri="{FF2B5EF4-FFF2-40B4-BE49-F238E27FC236}">
                <a16:creationId xmlns:a16="http://schemas.microsoft.com/office/drawing/2014/main" id="{E12B0E48-4D36-47E9-BDAA-EEE6FB69ABCF}"/>
              </a:ext>
            </a:extLst>
          </p:cNvPr>
          <p:cNvSpPr txBox="1">
            <a:spLocks/>
          </p:cNvSpPr>
          <p:nvPr/>
        </p:nvSpPr>
        <p:spPr>
          <a:xfrm>
            <a:off x="1" y="4893361"/>
            <a:ext cx="8210006" cy="250139"/>
          </a:xfrm>
          <a:prstGeom prst="rect">
            <a:avLst/>
          </a:prstGeom>
          <a:solidFill>
            <a:schemeClr val="tx1"/>
          </a:solidFill>
        </p:spPr>
        <p:txBody>
          <a:bodyPr vert="horz" lIns="68580" tIns="34290" rIns="68580" bIns="34290" rtlCol="0" anchor="ctr">
            <a:norm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342900">
              <a:lnSpc>
                <a:spcPct val="90000"/>
              </a:lnSpc>
              <a:spcAft>
                <a:spcPts val="450"/>
              </a:spcAft>
            </a:pPr>
            <a:r>
              <a:rPr lang="en-US" sz="675">
                <a:solidFill>
                  <a:srgbClr val="FFFFFF"/>
                </a:solidFill>
              </a:rPr>
              <a:t>@SQLDBAWithBeard		SqlDbaWithABeard.com		Rob Sewell		beard.media/book</a:t>
            </a:r>
            <a:endParaRPr lang="en-US" sz="675" dirty="0">
              <a:solidFill>
                <a:srgbClr val="FFFFFF"/>
              </a:solidFill>
            </a:endParaRPr>
          </a:p>
        </p:txBody>
      </p:sp>
    </p:spTree>
    <p:extLst>
      <p:ext uri="{BB962C8B-B14F-4D97-AF65-F5344CB8AC3E}">
        <p14:creationId xmlns:p14="http://schemas.microsoft.com/office/powerpoint/2010/main" val="40220451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rot="21049759">
            <a:off x="551984" y="1435121"/>
            <a:ext cx="5130570" cy="2481449"/>
          </a:xfrm>
          <a:prstGeom prst="rect">
            <a:avLst/>
          </a:prstGeom>
          <a:noFill/>
        </p:spPr>
        <p:txBody>
          <a:bodyPr wrap="square" rtlCol="0">
            <a:spAutoFit/>
          </a:bodyPr>
          <a:lstStyle/>
          <a:p>
            <a:pPr>
              <a:lnSpc>
                <a:spcPct val="90000"/>
              </a:lnSpc>
            </a:pPr>
            <a:r>
              <a:rPr lang="en-GB" sz="8625" b="1" i="1" dirty="0">
                <a:solidFill>
                  <a:schemeClr val="accent4">
                    <a:lumMod val="75000"/>
                  </a:schemeClr>
                </a:solidFill>
                <a:latin typeface="AppleStorm" panose="02000603000000000000" pitchFamily="50" charset="0"/>
              </a:rPr>
              <a:t>Time For </a:t>
            </a:r>
            <a:br>
              <a:rPr lang="en-GB" sz="8625" b="1" i="1" dirty="0">
                <a:solidFill>
                  <a:schemeClr val="accent4">
                    <a:lumMod val="75000"/>
                  </a:schemeClr>
                </a:solidFill>
                <a:latin typeface="AppleStorm" panose="02000603000000000000" pitchFamily="50" charset="0"/>
              </a:rPr>
            </a:br>
            <a:r>
              <a:rPr lang="en-GB" sz="8625" b="1" i="1" dirty="0">
                <a:solidFill>
                  <a:schemeClr val="accent4">
                    <a:lumMod val="75000"/>
                  </a:schemeClr>
                </a:solidFill>
                <a:latin typeface="AppleStorm" panose="02000603000000000000" pitchFamily="50" charset="0"/>
              </a:rPr>
              <a:t>A DEMO</a:t>
            </a:r>
          </a:p>
        </p:txBody>
      </p:sp>
      <p:pic>
        <p:nvPicPr>
          <p:cNvPr id="9" name="Picture 8" descr="A person wearing a hat&#10;&#10;Description generated with high confidence"/>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394784" y="971550"/>
            <a:ext cx="2021162" cy="3584404"/>
          </a:xfrm>
          <a:prstGeom prst="rect">
            <a:avLst/>
          </a:prstGeom>
        </p:spPr>
      </p:pic>
    </p:spTree>
    <p:extLst>
      <p:ext uri="{BB962C8B-B14F-4D97-AF65-F5344CB8AC3E}">
        <p14:creationId xmlns:p14="http://schemas.microsoft.com/office/powerpoint/2010/main" val="34508970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282C836C-5811-440B-BD5D-F06390FDDED1}"/>
              </a:ext>
            </a:extLst>
          </p:cNvPr>
          <p:cNvSpPr>
            <a:spLocks noGrp="1"/>
          </p:cNvSpPr>
          <p:nvPr>
            <p:ph type="body" sz="quarter" idx="10"/>
          </p:nvPr>
        </p:nvSpPr>
        <p:spPr/>
        <p:txBody>
          <a:bodyPr/>
          <a:lstStyle/>
          <a:p>
            <a:endParaRPr lang="en-GB" dirty="0"/>
          </a:p>
        </p:txBody>
      </p:sp>
      <p:sp>
        <p:nvSpPr>
          <p:cNvPr id="5" name="Title 4">
            <a:extLst>
              <a:ext uri="{FF2B5EF4-FFF2-40B4-BE49-F238E27FC236}">
                <a16:creationId xmlns:a16="http://schemas.microsoft.com/office/drawing/2014/main" id="{46D10D7E-5EAD-460B-84DD-6C4407FCDC73}"/>
              </a:ext>
            </a:extLst>
          </p:cNvPr>
          <p:cNvSpPr>
            <a:spLocks noGrp="1"/>
          </p:cNvSpPr>
          <p:nvPr>
            <p:ph type="title"/>
          </p:nvPr>
        </p:nvSpPr>
        <p:spPr>
          <a:xfrm>
            <a:off x="441197" y="1740753"/>
            <a:ext cx="3276275" cy="830997"/>
          </a:xfrm>
        </p:spPr>
        <p:txBody>
          <a:bodyPr/>
          <a:lstStyle/>
          <a:p>
            <a:r>
              <a:rPr lang="en-GB" dirty="0"/>
              <a:t>I live just outside Wellington</a:t>
            </a:r>
          </a:p>
        </p:txBody>
      </p:sp>
      <p:pic>
        <p:nvPicPr>
          <p:cNvPr id="8" name="Picture 7">
            <a:extLst>
              <a:ext uri="{FF2B5EF4-FFF2-40B4-BE49-F238E27FC236}">
                <a16:creationId xmlns:a16="http://schemas.microsoft.com/office/drawing/2014/main" id="{0C545EBB-F2A3-4FE5-992A-8641FF8E38D6}"/>
              </a:ext>
            </a:extLst>
          </p:cNvPr>
          <p:cNvPicPr>
            <a:picLocks noChangeAspect="1"/>
          </p:cNvPicPr>
          <p:nvPr/>
        </p:nvPicPr>
        <p:blipFill>
          <a:blip r:embed="rId2"/>
          <a:stretch>
            <a:fillRect/>
          </a:stretch>
        </p:blipFill>
        <p:spPr>
          <a:xfrm>
            <a:off x="4474309" y="0"/>
            <a:ext cx="4328470" cy="5143500"/>
          </a:xfrm>
          <a:prstGeom prst="rect">
            <a:avLst/>
          </a:prstGeom>
        </p:spPr>
      </p:pic>
      <p:pic>
        <p:nvPicPr>
          <p:cNvPr id="10" name="Picture 9" descr="A large body of water with a city in the background&#10;&#10;Description automatically generated">
            <a:extLst>
              <a:ext uri="{FF2B5EF4-FFF2-40B4-BE49-F238E27FC236}">
                <a16:creationId xmlns:a16="http://schemas.microsoft.com/office/drawing/2014/main" id="{86D799B5-9DA6-47C0-9082-CC282F25F2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64917" y="121174"/>
            <a:ext cx="7715250" cy="5143500"/>
          </a:xfrm>
          <a:prstGeom prst="rect">
            <a:avLst/>
          </a:prstGeom>
        </p:spPr>
      </p:pic>
    </p:spTree>
    <p:extLst>
      <p:ext uri="{BB962C8B-B14F-4D97-AF65-F5344CB8AC3E}">
        <p14:creationId xmlns:p14="http://schemas.microsoft.com/office/powerpoint/2010/main" val="668925182"/>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198486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282C836C-5811-440B-BD5D-F06390FDDED1}"/>
              </a:ext>
            </a:extLst>
          </p:cNvPr>
          <p:cNvSpPr>
            <a:spLocks noGrp="1"/>
          </p:cNvSpPr>
          <p:nvPr>
            <p:ph type="body" sz="quarter" idx="10"/>
          </p:nvPr>
        </p:nvSpPr>
        <p:spPr/>
        <p:txBody>
          <a:bodyPr/>
          <a:lstStyle/>
          <a:p>
            <a:endParaRPr lang="en-GB" dirty="0"/>
          </a:p>
        </p:txBody>
      </p:sp>
      <p:sp>
        <p:nvSpPr>
          <p:cNvPr id="5" name="Title 4">
            <a:extLst>
              <a:ext uri="{FF2B5EF4-FFF2-40B4-BE49-F238E27FC236}">
                <a16:creationId xmlns:a16="http://schemas.microsoft.com/office/drawing/2014/main" id="{46D10D7E-5EAD-460B-84DD-6C4407FCDC73}"/>
              </a:ext>
            </a:extLst>
          </p:cNvPr>
          <p:cNvSpPr>
            <a:spLocks noGrp="1"/>
          </p:cNvSpPr>
          <p:nvPr>
            <p:ph type="title"/>
          </p:nvPr>
        </p:nvSpPr>
        <p:spPr>
          <a:xfrm rot="16200000">
            <a:off x="-1742900" y="2145584"/>
            <a:ext cx="4925571" cy="852331"/>
          </a:xfrm>
        </p:spPr>
        <p:txBody>
          <a:bodyPr/>
          <a:lstStyle/>
          <a:p>
            <a:r>
              <a:rPr lang="en-GB" sz="4000" dirty="0"/>
              <a:t>Not This Wellington!</a:t>
            </a:r>
          </a:p>
        </p:txBody>
      </p:sp>
      <p:pic>
        <p:nvPicPr>
          <p:cNvPr id="8" name="Picture 7">
            <a:extLst>
              <a:ext uri="{FF2B5EF4-FFF2-40B4-BE49-F238E27FC236}">
                <a16:creationId xmlns:a16="http://schemas.microsoft.com/office/drawing/2014/main" id="{0C545EBB-F2A3-4FE5-992A-8641FF8E38D6}"/>
              </a:ext>
            </a:extLst>
          </p:cNvPr>
          <p:cNvPicPr>
            <a:picLocks noChangeAspect="1"/>
          </p:cNvPicPr>
          <p:nvPr/>
        </p:nvPicPr>
        <p:blipFill>
          <a:blip r:embed="rId2"/>
          <a:stretch>
            <a:fillRect/>
          </a:stretch>
        </p:blipFill>
        <p:spPr>
          <a:xfrm>
            <a:off x="4474309" y="0"/>
            <a:ext cx="4328470" cy="5143500"/>
          </a:xfrm>
          <a:prstGeom prst="rect">
            <a:avLst/>
          </a:prstGeom>
        </p:spPr>
      </p:pic>
      <p:pic>
        <p:nvPicPr>
          <p:cNvPr id="10" name="Picture 9" descr="A large body of water with a city in the background&#10;&#10;Description automatically generated">
            <a:extLst>
              <a:ext uri="{FF2B5EF4-FFF2-40B4-BE49-F238E27FC236}">
                <a16:creationId xmlns:a16="http://schemas.microsoft.com/office/drawing/2014/main" id="{86D799B5-9DA6-47C0-9082-CC282F25F2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28750" y="0"/>
            <a:ext cx="7715250" cy="5143500"/>
          </a:xfrm>
          <a:prstGeom prst="rect">
            <a:avLst/>
          </a:prstGeom>
        </p:spPr>
      </p:pic>
      <p:pic>
        <p:nvPicPr>
          <p:cNvPr id="3" name="Picture 2" descr="A large green field in front of a sunset&#10;&#10;Description automatically generated">
            <a:extLst>
              <a:ext uri="{FF2B5EF4-FFF2-40B4-BE49-F238E27FC236}">
                <a16:creationId xmlns:a16="http://schemas.microsoft.com/office/drawing/2014/main" id="{1295E19E-E0B1-464B-A0DE-9165DCAF02D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09881" y="597644"/>
            <a:ext cx="9144000" cy="4333875"/>
          </a:xfrm>
          <a:prstGeom prst="rect">
            <a:avLst/>
          </a:prstGeom>
        </p:spPr>
      </p:pic>
    </p:spTree>
    <p:extLst>
      <p:ext uri="{BB962C8B-B14F-4D97-AF65-F5344CB8AC3E}">
        <p14:creationId xmlns:p14="http://schemas.microsoft.com/office/powerpoint/2010/main" val="2050841174"/>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282C836C-5811-440B-BD5D-F06390FDDED1}"/>
              </a:ext>
            </a:extLst>
          </p:cNvPr>
          <p:cNvSpPr>
            <a:spLocks noGrp="1"/>
          </p:cNvSpPr>
          <p:nvPr>
            <p:ph type="body" sz="quarter" idx="10"/>
          </p:nvPr>
        </p:nvSpPr>
        <p:spPr/>
        <p:txBody>
          <a:bodyPr/>
          <a:lstStyle/>
          <a:p>
            <a:endParaRPr lang="en-GB" dirty="0"/>
          </a:p>
        </p:txBody>
      </p:sp>
      <p:sp>
        <p:nvSpPr>
          <p:cNvPr id="5" name="Title 4">
            <a:extLst>
              <a:ext uri="{FF2B5EF4-FFF2-40B4-BE49-F238E27FC236}">
                <a16:creationId xmlns:a16="http://schemas.microsoft.com/office/drawing/2014/main" id="{46D10D7E-5EAD-460B-84DD-6C4407FCDC73}"/>
              </a:ext>
            </a:extLst>
          </p:cNvPr>
          <p:cNvSpPr>
            <a:spLocks noGrp="1"/>
          </p:cNvSpPr>
          <p:nvPr>
            <p:ph type="title"/>
          </p:nvPr>
        </p:nvSpPr>
        <p:spPr>
          <a:xfrm rot="16200000">
            <a:off x="-1742900" y="2145584"/>
            <a:ext cx="4925571" cy="852331"/>
          </a:xfrm>
        </p:spPr>
        <p:txBody>
          <a:bodyPr/>
          <a:lstStyle/>
          <a:p>
            <a:r>
              <a:rPr lang="en-GB" sz="4000" dirty="0"/>
              <a:t>Not This Wellington!</a:t>
            </a:r>
          </a:p>
        </p:txBody>
      </p:sp>
      <p:pic>
        <p:nvPicPr>
          <p:cNvPr id="10" name="Picture 9" descr="A large body of water with a city in the background&#10;&#10;Description automatically generated">
            <a:extLst>
              <a:ext uri="{FF2B5EF4-FFF2-40B4-BE49-F238E27FC236}">
                <a16:creationId xmlns:a16="http://schemas.microsoft.com/office/drawing/2014/main" id="{86D799B5-9DA6-47C0-9082-CC282F25F2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8750" y="0"/>
            <a:ext cx="7715250" cy="5143500"/>
          </a:xfrm>
          <a:prstGeom prst="rect">
            <a:avLst/>
          </a:prstGeom>
        </p:spPr>
      </p:pic>
      <p:pic>
        <p:nvPicPr>
          <p:cNvPr id="3" name="Picture 2" descr="A large green field in front of a sunset&#10;&#10;Description automatically generated">
            <a:extLst>
              <a:ext uri="{FF2B5EF4-FFF2-40B4-BE49-F238E27FC236}">
                <a16:creationId xmlns:a16="http://schemas.microsoft.com/office/drawing/2014/main" id="{1295E19E-E0B1-464B-A0DE-9165DCAF02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2796" y="0"/>
            <a:ext cx="10852220" cy="5143500"/>
          </a:xfrm>
          <a:prstGeom prst="rect">
            <a:avLst/>
          </a:prstGeom>
        </p:spPr>
      </p:pic>
    </p:spTree>
    <p:extLst>
      <p:ext uri="{BB962C8B-B14F-4D97-AF65-F5344CB8AC3E}">
        <p14:creationId xmlns:p14="http://schemas.microsoft.com/office/powerpoint/2010/main" val="4226653364"/>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0C990F8-C813-49DD-B576-8B0D19AE9C76}"/>
              </a:ext>
            </a:extLst>
          </p:cNvPr>
          <p:cNvSpPr>
            <a:spLocks noGrp="1"/>
          </p:cNvSpPr>
          <p:nvPr>
            <p:ph type="title"/>
          </p:nvPr>
        </p:nvSpPr>
        <p:spPr>
          <a:xfrm>
            <a:off x="312038" y="4034249"/>
            <a:ext cx="8519923" cy="923330"/>
          </a:xfrm>
        </p:spPr>
        <p:txBody>
          <a:bodyPr/>
          <a:lstStyle/>
          <a:p>
            <a:r>
              <a:rPr lang="en-GB" sz="6000" dirty="0"/>
              <a:t>It’s a bit far</a:t>
            </a:r>
            <a:r>
              <a:rPr lang="en-GB" sz="6000" dirty="0">
                <a:solidFill>
                  <a:schemeClr val="tx1"/>
                </a:solidFill>
              </a:rPr>
              <a:t>ther  away!!</a:t>
            </a:r>
          </a:p>
        </p:txBody>
      </p:sp>
      <p:pic>
        <p:nvPicPr>
          <p:cNvPr id="5" name="Picture 4">
            <a:extLst>
              <a:ext uri="{FF2B5EF4-FFF2-40B4-BE49-F238E27FC236}">
                <a16:creationId xmlns:a16="http://schemas.microsoft.com/office/drawing/2014/main" id="{5B6B51F8-8B64-4D09-B92F-EF47C7047905}"/>
              </a:ext>
            </a:extLst>
          </p:cNvPr>
          <p:cNvPicPr>
            <a:picLocks noChangeAspect="1"/>
          </p:cNvPicPr>
          <p:nvPr/>
        </p:nvPicPr>
        <p:blipFill>
          <a:blip r:embed="rId2"/>
          <a:stretch>
            <a:fillRect/>
          </a:stretch>
        </p:blipFill>
        <p:spPr>
          <a:xfrm>
            <a:off x="414528" y="368800"/>
            <a:ext cx="7454887" cy="3207336"/>
          </a:xfrm>
          <a:prstGeom prst="rect">
            <a:avLst/>
          </a:prstGeom>
        </p:spPr>
      </p:pic>
    </p:spTree>
    <p:extLst>
      <p:ext uri="{BB962C8B-B14F-4D97-AF65-F5344CB8AC3E}">
        <p14:creationId xmlns:p14="http://schemas.microsoft.com/office/powerpoint/2010/main" val="3818466782"/>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0C990F8-C813-49DD-B576-8B0D19AE9C76}"/>
              </a:ext>
            </a:extLst>
          </p:cNvPr>
          <p:cNvSpPr>
            <a:spLocks noGrp="1"/>
          </p:cNvSpPr>
          <p:nvPr>
            <p:ph type="title"/>
          </p:nvPr>
        </p:nvSpPr>
        <p:spPr>
          <a:xfrm>
            <a:off x="312038" y="4034249"/>
            <a:ext cx="8519923" cy="923330"/>
          </a:xfrm>
        </p:spPr>
        <p:txBody>
          <a:bodyPr/>
          <a:lstStyle/>
          <a:p>
            <a:r>
              <a:rPr lang="en-GB" sz="6000" dirty="0"/>
              <a:t>It’s a bit far</a:t>
            </a:r>
            <a:r>
              <a:rPr lang="en-GB" sz="6000" dirty="0">
                <a:solidFill>
                  <a:schemeClr val="tx1"/>
                </a:solidFill>
              </a:rPr>
              <a:t>ther  away!!</a:t>
            </a:r>
          </a:p>
        </p:txBody>
      </p:sp>
      <p:pic>
        <p:nvPicPr>
          <p:cNvPr id="4" name="Picture 3">
            <a:extLst>
              <a:ext uri="{FF2B5EF4-FFF2-40B4-BE49-F238E27FC236}">
                <a16:creationId xmlns:a16="http://schemas.microsoft.com/office/drawing/2014/main" id="{B1C56E02-EFFD-47B5-8AD5-ABF02F1F155F}"/>
              </a:ext>
            </a:extLst>
          </p:cNvPr>
          <p:cNvPicPr>
            <a:picLocks noChangeAspect="1"/>
          </p:cNvPicPr>
          <p:nvPr/>
        </p:nvPicPr>
        <p:blipFill>
          <a:blip r:embed="rId2"/>
          <a:stretch>
            <a:fillRect/>
          </a:stretch>
        </p:blipFill>
        <p:spPr>
          <a:xfrm>
            <a:off x="418436" y="371975"/>
            <a:ext cx="7400710" cy="3207336"/>
          </a:xfrm>
          <a:prstGeom prst="rect">
            <a:avLst/>
          </a:prstGeom>
        </p:spPr>
      </p:pic>
    </p:spTree>
    <p:extLst>
      <p:ext uri="{BB962C8B-B14F-4D97-AF65-F5344CB8AC3E}">
        <p14:creationId xmlns:p14="http://schemas.microsoft.com/office/powerpoint/2010/main" val="2882307468"/>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EB4C4037-60C8-4EF1-9028-88C738B52A52}"/>
              </a:ext>
            </a:extLst>
          </p:cNvPr>
          <p:cNvSpPr/>
          <p:nvPr/>
        </p:nvSpPr>
        <p:spPr>
          <a:xfrm>
            <a:off x="4298132" y="456993"/>
            <a:ext cx="4845868" cy="4415245"/>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Placeholder 1">
            <a:extLst>
              <a:ext uri="{FF2B5EF4-FFF2-40B4-BE49-F238E27FC236}">
                <a16:creationId xmlns:a16="http://schemas.microsoft.com/office/drawing/2014/main" id="{05789A90-8FE5-A846-B018-A96E691FC689}"/>
              </a:ext>
            </a:extLst>
          </p:cNvPr>
          <p:cNvSpPr>
            <a:spLocks noGrp="1"/>
          </p:cNvSpPr>
          <p:nvPr>
            <p:ph type="body" sz="quarter" idx="11"/>
          </p:nvPr>
        </p:nvSpPr>
        <p:spPr>
          <a:xfrm>
            <a:off x="413664" y="1491404"/>
            <a:ext cx="3740736" cy="2995678"/>
          </a:xfrm>
        </p:spPr>
        <p:txBody>
          <a:bodyPr/>
          <a:lstStyle/>
          <a:p>
            <a:r>
              <a:rPr lang="en-US" sz="4400" dirty="0"/>
              <a:t>Thank you to our Global  Sponsors and Supporters</a:t>
            </a:r>
          </a:p>
        </p:txBody>
      </p:sp>
      <p:grpSp>
        <p:nvGrpSpPr>
          <p:cNvPr id="12" name="Group 11">
            <a:extLst>
              <a:ext uri="{FF2B5EF4-FFF2-40B4-BE49-F238E27FC236}">
                <a16:creationId xmlns:a16="http://schemas.microsoft.com/office/drawing/2014/main" id="{17461DDA-62E9-4998-955E-E68B452BF223}"/>
              </a:ext>
            </a:extLst>
          </p:cNvPr>
          <p:cNvGrpSpPr/>
          <p:nvPr/>
        </p:nvGrpSpPr>
        <p:grpSpPr>
          <a:xfrm>
            <a:off x="4572000" y="670895"/>
            <a:ext cx="3470553" cy="4201343"/>
            <a:chOff x="4559900" y="828282"/>
            <a:chExt cx="3470553" cy="4201343"/>
          </a:xfrm>
        </p:grpSpPr>
        <p:pic>
          <p:nvPicPr>
            <p:cNvPr id="3" name="Picture 2" descr="https://eastus1-mediap.svc.ms/transform/thumbnail?provider=spo&amp;inputFormat=png&amp;cs=fFNQTw&amp;docid=https%3A%2F%2Fsqlpass365-my.sharepoint.com%3A443%2F_api%2Fv2.0%2Fdrives%2Fb!foE7roR9Jkahp1eDpbuCNzsI0q0yYmNIvCrkt06UyE68uZlao4rJQZ3tymFRSPDq%2Fitems%2F01FYQCTPJPSMVC3OMFCJH2NL2K6MN5DC4W%3Fversion%3DPublished&amp;access_token=eyJ0eXAiOiJKV1QiLCJhbGciOiJub25lIn0.eyJhdWQiOiIwMDAwMDAwMy0wMDAwLTBmZjEtY2UwMC0wMDAwMDAwMDAwMDAvc3FscGFzczM2NS1teS5zaGFyZXBvaW50LmNvbUA1Y2E3OGRlNi1iMGRjLTQwM2YtOWQzYy1lZmUwMmM4ZDZjMzciLCJpc3MiOiIwMDAwMDAwMy0wMDAwLTBmZjEtY2UwMC0wMDAwMDAwMDAwMDAiLCJuYmYiOiIxNTcwMjExMjc5IiwiZXhwIjoiMTU3MDIzMjg3OSIsImVuZHBvaW50dXJsIjoiQ3ZOTEVwQysyVlBlSmp3K2laaXlDSVZhS2ErOU1DeVNrM3d4dUxmcVVpMD0iLCJlbmRwb2ludHVybExlbmd0aCI6IjEyMCIsImlzbG9vcGJhY2siOiJUcnVlIiwiY2lkIjoiWmpoaE1EQmhPV1l0T1RBNVpTMDVNREF3TFRaaE5EQXRZek16TXpBNVlqY3pNV1kyIiwidmVyIjoiaGFzaGVkcHJvb2Z0b2tlbiIsInNpdGVpZCI6IllXVXpZamd4TjJVdE4yUTROQzAwTmpJMkxXRXhZVGN0TlRjNE0yRTFZbUk0TWpNMyIsInNpZ25pbl9zdGF0ZSI6IltcImttc2lcIl0iLCJuYW1laWQiOiIwIy5mfG1lbWJlcnNoaXB8YW1hbmRhLm1hcnRpbkBwYXNzLm9yZyIsIm5paSI6Im1pY3Jvc29mdC5zaGFyZXBvaW50IiwiaXN1c2VyIjoidHJ1ZSIsImNhY2hla2V5IjoiMGguZnxtZW1iZXJzaGlwfDEwMDM3ZmZlOWI3MjU0ZDRAbGl2ZS5jb20iLCJ0dCI6IjAiLCJ1c2VQZXJzaXN0ZW50Q29va2llIjoiMyJ9.V2RaL0FWdjZucU9ldG5SWm1aSVU5RUh5eXB3WDh2STFMREN1ZXJTQmZqZz0&amp;encodeFailures=1&amp;srcWidth=&amp;srcHeight=&amp;width=440&amp;height=71&amp;action=Access">
              <a:extLst>
                <a:ext uri="{FF2B5EF4-FFF2-40B4-BE49-F238E27FC236}">
                  <a16:creationId xmlns:a16="http://schemas.microsoft.com/office/drawing/2014/main" id="{1791629B-37C7-4B07-ABBE-6FD9600809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59900" y="828282"/>
              <a:ext cx="3470553" cy="56002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0">
              <a:extLst>
                <a:ext uri="{FF2B5EF4-FFF2-40B4-BE49-F238E27FC236}">
                  <a16:creationId xmlns:a16="http://schemas.microsoft.com/office/drawing/2014/main" id="{1DD9CA24-5D60-4C70-9AE5-E7C83B94BF2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5246026" y="1703076"/>
              <a:ext cx="2150078" cy="275559"/>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a:extLst>
                <a:ext uri="{FF2B5EF4-FFF2-40B4-BE49-F238E27FC236}">
                  <a16:creationId xmlns:a16="http://schemas.microsoft.com/office/drawing/2014/main" id="{3E1466FE-8A1E-43A2-8C8B-41D40FEB7EF6}"/>
                </a:ext>
              </a:extLst>
            </p:cNvPr>
            <p:cNvGrpSpPr/>
            <p:nvPr/>
          </p:nvGrpSpPr>
          <p:grpSpPr>
            <a:xfrm>
              <a:off x="5441587" y="2918785"/>
              <a:ext cx="1758955" cy="2110840"/>
              <a:chOff x="5402702" y="2376242"/>
              <a:chExt cx="1758955" cy="2110840"/>
            </a:xfrm>
          </p:grpSpPr>
          <p:pic>
            <p:nvPicPr>
              <p:cNvPr id="10" name="Picture 9">
                <a:extLst>
                  <a:ext uri="{FF2B5EF4-FFF2-40B4-BE49-F238E27FC236}">
                    <a16:creationId xmlns:a16="http://schemas.microsoft.com/office/drawing/2014/main" id="{64CF7DAB-2BFA-4906-8579-534482BB8A52}"/>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692629" y="2912533"/>
                <a:ext cx="1147344" cy="314152"/>
              </a:xfrm>
              <a:prstGeom prst="rect">
                <a:avLst/>
              </a:prstGeom>
            </p:spPr>
          </p:pic>
          <p:pic>
            <p:nvPicPr>
              <p:cNvPr id="11" name="Picture 12" descr="https://eastus1-mediap.svc.ms/transform/thumbnail?provider=spo&amp;inputFormat=png&amp;cs=fFNQTw&amp;docid=https%3A%2F%2Fsqlpass365-my.sharepoint.com%3A443%2F_api%2Fv2.0%2Fdrives%2Fb!foE7roR9Jkahp1eDpbuCNzsI0q0yYmNIvCrkt06UyE68uZlao4rJQZ3tymFRSPDq%2Fitems%2F01FYQCTPJC63LHZ3GD7BD2XM6MT4HCLZPK%3Fversion%3DPublished&amp;access_token=eyJ0eXAiOiJKV1QiLCJhbGciOiJub25lIn0.eyJhdWQiOiIwMDAwMDAwMy0wMDAwLTBmZjEtY2UwMC0wMDAwMDAwMDAwMDAvc3FscGFzczM2NS1teS5zaGFyZXBvaW50LmNvbUA1Y2E3OGRlNi1iMGRjLTQwM2YtOWQzYy1lZmUwMmM4ZDZjMzciLCJpc3MiOiIwMDAwMDAwMy0wMDAwLTBmZjEtY2UwMC0wMDAwMDAwMDAwMDAiLCJuYmYiOiIxNTcwMjExMjc5IiwiZXhwIjoiMTU3MDIzMjg3OSIsImVuZHBvaW50dXJsIjoiQ3ZOTEVwQysyVlBlSmp3K2laaXlDSVZhS2ErOU1DeVNrM3d4dUxmcVVpMD0iLCJlbmRwb2ludHVybExlbmd0aCI6IjEyMCIsImlzbG9vcGJhY2siOiJUcnVlIiwiY2lkIjoiWmpoaE1EQmhPV1l0T1RBNVpTMDVNREF3TFRaaE5EQXRZek16TXpBNVlqY3pNV1kyIiwidmVyIjoiaGFzaGVkcHJvb2Z0b2tlbiIsInNpdGVpZCI6IllXVXpZamd4TjJVdE4yUTROQzAwTmpJMkxXRXhZVGN0TlRjNE0yRTFZbUk0TWpNMyIsInNpZ25pbl9zdGF0ZSI6IltcImttc2lcIl0iLCJuYW1laWQiOiIwIy5mfG1lbWJlcnNoaXB8YW1hbmRhLm1hcnRpbkBwYXNzLm9yZyIsIm5paSI6Im1pY3Jvc29mdC5zaGFyZXBvaW50IiwiaXN1c2VyIjoidHJ1ZSIsImNhY2hla2V5IjoiMGguZnxtZW1iZXJzaGlwfDEwMDM3ZmZlOWI3MjU0ZDRAbGl2ZS5jb20iLCJ0dCI6IjAiLCJ1c2VQZXJzaXN0ZW50Q29va2llIjoiMyJ9.V2RaL0FWdjZucU9ldG5SWm1aSVU5RUh5eXB3WDh2STFMREN1ZXJTQmZqZz0&amp;encodeFailures=1&amp;srcWidth=&amp;srcHeight=&amp;width=910&amp;height=98&amp;action=Access">
                <a:extLst>
                  <a:ext uri="{FF2B5EF4-FFF2-40B4-BE49-F238E27FC236}">
                    <a16:creationId xmlns:a16="http://schemas.microsoft.com/office/drawing/2014/main" id="{7F604818-48BB-4AC4-B0F4-E6B5FE41815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480473" y="2376242"/>
                <a:ext cx="1681184" cy="181051"/>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FCD31613-1C2D-4286-B2C9-72039F41184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603401" y="4276360"/>
                <a:ext cx="1325800" cy="210722"/>
              </a:xfrm>
              <a:prstGeom prst="rect">
                <a:avLst/>
              </a:prstGeom>
            </p:spPr>
          </p:pic>
          <p:pic>
            <p:nvPicPr>
              <p:cNvPr id="21" name="Picture 20">
                <a:extLst>
                  <a:ext uri="{FF2B5EF4-FFF2-40B4-BE49-F238E27FC236}">
                    <a16:creationId xmlns:a16="http://schemas.microsoft.com/office/drawing/2014/main" id="{A490B0D2-043F-4B2E-BFC3-8F761509CF8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402702" y="3576933"/>
                <a:ext cx="1727198" cy="344292"/>
              </a:xfrm>
              <a:prstGeom prst="rect">
                <a:avLst/>
              </a:prstGeom>
            </p:spPr>
          </p:pic>
        </p:grpSp>
        <p:pic>
          <p:nvPicPr>
            <p:cNvPr id="7" name="Picture 6" descr="A picture containing drawing&#10;&#10;Description automatically generated">
              <a:extLst>
                <a:ext uri="{FF2B5EF4-FFF2-40B4-BE49-F238E27FC236}">
                  <a16:creationId xmlns:a16="http://schemas.microsoft.com/office/drawing/2014/main" id="{BAD11CFB-FE3A-4A76-9FF3-56F2B929D1E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978988" y="2085097"/>
              <a:ext cx="2618296" cy="687048"/>
            </a:xfrm>
            <a:prstGeom prst="rect">
              <a:avLst/>
            </a:prstGeom>
          </p:spPr>
        </p:pic>
      </p:grpSp>
    </p:spTree>
    <p:extLst>
      <p:ext uri="{BB962C8B-B14F-4D97-AF65-F5344CB8AC3E}">
        <p14:creationId xmlns:p14="http://schemas.microsoft.com/office/powerpoint/2010/main" val="3616875156"/>
      </p:ext>
    </p:extLst>
  </p:cSld>
  <p:clrMapOvr>
    <a:masterClrMapping/>
  </p:clrMapOvr>
</p:sld>
</file>

<file path=ppt/theme/theme1.xml><?xml version="1.0" encoding="utf-8"?>
<a:theme xmlns:a="http://schemas.openxmlformats.org/drawingml/2006/main" name="PASS 2013_SpeakerTemplate_16x9">
  <a:themeElements>
    <a:clrScheme name="SQLSat">
      <a:dk1>
        <a:srgbClr val="000000"/>
      </a:dk1>
      <a:lt1>
        <a:srgbClr val="AFAFAF"/>
      </a:lt1>
      <a:dk2>
        <a:srgbClr val="505050"/>
      </a:dk2>
      <a:lt2>
        <a:srgbClr val="FFFFFF"/>
      </a:lt2>
      <a:accent1>
        <a:srgbClr val="289E51"/>
      </a:accent1>
      <a:accent2>
        <a:srgbClr val="105820"/>
      </a:accent2>
      <a:accent3>
        <a:srgbClr val="33C0CD"/>
      </a:accent3>
      <a:accent4>
        <a:srgbClr val="007579"/>
      </a:accent4>
      <a:accent5>
        <a:srgbClr val="302A7E"/>
      </a:accent5>
      <a:accent6>
        <a:srgbClr val="6658A6"/>
      </a:accent6>
      <a:hlink>
        <a:srgbClr val="33C0CD"/>
      </a:hlink>
      <a:folHlink>
        <a:srgbClr val="33C0CD"/>
      </a:folHlink>
    </a:clrScheme>
    <a:fontScheme name="PASS">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E70503E65B09C48A66855E9E9369823" ma:contentTypeVersion="10" ma:contentTypeDescription="Create a new document." ma:contentTypeScope="" ma:versionID="fd1cd4fa33f8ded269661ed7bdade1d2">
  <xsd:schema xmlns:xsd="http://www.w3.org/2001/XMLSchema" xmlns:xs="http://www.w3.org/2001/XMLSchema" xmlns:p="http://schemas.microsoft.com/office/2006/metadata/properties" xmlns:ns2="d10e2f95-430a-4dd6-ae0c-dc822f427a88" targetNamespace="http://schemas.microsoft.com/office/2006/metadata/properties" ma:root="true" ma:fieldsID="b8fa340a76964fc99bb13cb05d6c7bbc" ns2:_="">
    <xsd:import namespace="d10e2f95-430a-4dd6-ae0c-dc822f427a88"/>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ServiceAutoTags" minOccurs="0"/>
                <xsd:element ref="ns2:MediaServiceOCR" minOccurs="0"/>
                <xsd:element ref="ns2:MediaServiceGenerationTime" minOccurs="0"/>
                <xsd:element ref="ns2:MediaServiceEventHashCode"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10e2f95-430a-4dd6-ae0c-dc822f427a8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Location" ma:index="17" nillable="true" ma:displayName="Location"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36F600A-51BA-4557-9FD3-8F6955B6888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10e2f95-430a-4dd6-ae0c-dc822f427a8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2B2E53C7-64B1-4FD9-90CC-B9DB17BCD6A9}">
  <ds:schemaRefs>
    <ds:schemaRef ds:uri="http://schemas.microsoft.com/sharepoint/v3/contenttype/forms"/>
  </ds:schemaRefs>
</ds:datastoreItem>
</file>

<file path=customXml/itemProps3.xml><?xml version="1.0" encoding="utf-8"?>
<ds:datastoreItem xmlns:ds="http://schemas.openxmlformats.org/officeDocument/2006/customXml" ds:itemID="{BDB65010-8726-4515-9EEF-CFE77F09C7D4}">
  <ds:schemaRefs>
    <ds:schemaRef ds:uri="f122b580-8b73-4fee-ba08-3a81d8ed7957"/>
    <ds:schemaRef ds:uri="http://schemas.microsoft.com/office/2006/documentManagement/types"/>
    <ds:schemaRef ds:uri="http://schemas.openxmlformats.org/package/2006/metadata/core-properties"/>
    <ds:schemaRef ds:uri="http://purl.org/dc/elements/1.1/"/>
    <ds:schemaRef ds:uri="http://schemas.microsoft.com/office/2006/metadata/properties"/>
    <ds:schemaRef ds:uri="http://schemas.microsoft.com/office/infopath/2007/PartnerControls"/>
    <ds:schemaRef ds:uri="http://purl.org/dc/term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PASS 2013_SpeakerTemplate_16x9.potx</Template>
  <TotalTime>4488</TotalTime>
  <Words>1133</Words>
  <Application>Microsoft Office PowerPoint</Application>
  <PresentationFormat>On-screen Show (16:9)</PresentationFormat>
  <Paragraphs>92</Paragraphs>
  <Slides>40</Slides>
  <Notes>1</Notes>
  <HiddenSlides>0</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40</vt:i4>
      </vt:variant>
    </vt:vector>
  </HeadingPairs>
  <TitlesOfParts>
    <vt:vector size="53" baseType="lpstr">
      <vt:lpstr>AppleStorm</vt:lpstr>
      <vt:lpstr>Arial</vt:lpstr>
      <vt:lpstr>Calibri</vt:lpstr>
      <vt:lpstr>gatebase Medium</vt:lpstr>
      <vt:lpstr>Roboto</vt:lpstr>
      <vt:lpstr>Roboto Medium</vt:lpstr>
      <vt:lpstr>Segoe UI</vt:lpstr>
      <vt:lpstr>Segoe UI Light</vt:lpstr>
      <vt:lpstr>Segoe UI Semibold</vt:lpstr>
      <vt:lpstr>Segoe UI Semilight</vt:lpstr>
      <vt:lpstr>Wingdings</vt:lpstr>
      <vt:lpstr>PASS 2013_SpeakerTemplate_16x9</vt:lpstr>
      <vt:lpstr>1_WHITE TEMPLATE</vt:lpstr>
      <vt:lpstr>Jupyter Notebooks</vt:lpstr>
      <vt:lpstr>This event was sponsored by Microsoft   Learn more about SQL Server 2019 today:  -Get free training: aka.ms/sqlworkshops   -Download the SQL19 eBook: aka.ms/sql19_ebook</vt:lpstr>
      <vt:lpstr>PowerPoint Presentation</vt:lpstr>
      <vt:lpstr>I live just outside Wellington</vt:lpstr>
      <vt:lpstr>Not This Wellington!</vt:lpstr>
      <vt:lpstr>Not This Wellington!</vt:lpstr>
      <vt:lpstr>It’s a bit farther  away!!</vt:lpstr>
      <vt:lpstr>It’s a bit farther  away!!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is a Jupyter Notebook?</vt:lpstr>
      <vt:lpstr>PowerPoint Presentation</vt:lpstr>
      <vt:lpstr>Missed PASS Summit 2019?</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is a Jupyter Notebook?</vt:lpstr>
      <vt:lpstr>What is a Jupyter Notebook?</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Slide No more than 2 lines</dc:title>
  <dc:creator>Lana Montgomery</dc:creator>
  <cp:lastModifiedBy>Rob Sewell</cp:lastModifiedBy>
  <cp:revision>899</cp:revision>
  <dcterms:created xsi:type="dcterms:W3CDTF">2013-07-12T18:23:55Z</dcterms:created>
  <dcterms:modified xsi:type="dcterms:W3CDTF">2020-08-07T16:25:18Z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0x0101000E70503E65B09C48A66855E9E9369823</vt:lpwstr>
  </property>
</Properties>
</file>